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34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546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Ceļa meklētāju himna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Dievs sauc tevi: "Nāc ceļu meklēt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ticībā kalpot sāc!"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Kopā vienotībā mēs,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Patiesībā, skaidrībā.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skan visā pasaulē vēsts,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Tā stāsta: tavs Glābējs nāk,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tevi un mani ņemtu līdz!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 Jēzus nāk!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50</Words>
  <Application>Microsoft Macintosh PowerPoint</Application>
  <PresentationFormat>Widescreen</PresentationFormat>
  <Paragraphs>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546. Ceļa meklētāju himna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2024-03-10T16:57:57Z</dcterms:modified>
</cp:coreProperties>
</file>