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5"/>
  </p:notesMasterIdLst>
  <p:sldIdLst>
    <p:sldId id="1097" r:id="rId2"/>
    <p:sldId id="1088" r:id="rId3"/>
    <p:sldId id="1091" r:id="rId4"/>
  </p:sldIdLst>
  <p:sldSz cx="12192000" cy="6858000"/>
  <p:notesSz cx="6858000" cy="9144000"/>
  <p:defaultTextStyle>
    <a:defPPr>
      <a:defRPr lang="en-LV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674"/>
    <p:restoredTop sz="96012"/>
  </p:normalViewPr>
  <p:slideViewPr>
    <p:cSldViewPr snapToGrid="0">
      <p:cViewPr varScale="1">
        <p:scale>
          <a:sx n="84" d="100"/>
          <a:sy n="84" d="100"/>
        </p:scale>
        <p:origin x="365" y="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LV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92E4A5-0D19-604D-B913-C5BE4362BE5A}" type="datetimeFigureOut">
              <a:rPr lang="en-LV" smtClean="0"/>
              <a:t>10/25/2023</a:t>
            </a:fld>
            <a:endParaRPr lang="en-LV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LV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LV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F8BCD2-0EB9-FC4E-B2A1-420661D7784B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22687033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6AECA2-AA01-65F9-6485-9FE6CA1455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185499A-8671-1157-5FFE-FE1A8521238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CB0615-AC58-66E1-BA7A-2385769FBD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10/25/2023</a:t>
            </a:fld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478D57-1D01-B3E6-A0C1-0AC32916B9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05A7E7-417A-DCCB-FD59-DAD14DC1E4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11434377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782154-C823-9AB7-28C4-A4071DEE88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269776-3154-0896-BC5C-57562D29B3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1105FB-A7C7-7763-876B-9AD7E20945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10/25/2023</a:t>
            </a:fld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64BDBD-3513-89F5-F09D-B6A7EBA245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ED2CD3-CFF2-F9CC-BE1D-EC292EE1BF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18084354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5AAD3A-4E37-B377-055C-A51C995F4E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D6D574-ADCA-D8D7-D74F-03E23A4A52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FBA6F4-73D4-10FA-437C-22BE954741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10/25/2023</a:t>
            </a:fld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00815E-60C6-42B7-00EB-ABCFC3FDEA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67FE62-70A7-09F0-0C2F-C2BDBC7D7B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40781888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86481A-B96A-0A03-A906-E18AF5544E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7D34E5-43FD-46CC-757D-46812E5021B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BB600B9-2798-E011-1A93-3CD400A7B0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F8F3996-D0FB-0BF5-8C05-BB4765CACF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10/25/2023</a:t>
            </a:fld>
            <a:endParaRPr lang="en-LV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0126DD-E702-7FCC-301E-3986BE09FD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027B961-F897-820C-09C6-BC802E0901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30734926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95C969-11A4-0B75-C9B5-76C4090489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256159D-FA4F-5DA5-A2A5-A6482C933A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D85FDE2-1BC2-23BF-0484-01980314B2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66D885A-A422-8DC5-1672-33A5AB593D2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57865FB-3DDE-5EEC-B1E8-CEB6A7EB642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78C2DE3-6DB2-F774-714D-4EA26ADF86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10/25/2023</a:t>
            </a:fld>
            <a:endParaRPr lang="en-LV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C0A573C-55ED-A5D5-C5ED-BBFACD179B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5408DF9-39A6-727E-62FA-76B3A12B4F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35528236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F8D26E-FC1D-0CAC-3D12-77B81FDC09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E88BBBF-C7B3-5FA8-7BB8-6EFE7BD058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10/25/2023</a:t>
            </a:fld>
            <a:endParaRPr lang="en-LV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CA29287-8ACA-C5C8-CF2B-E9EE747385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3EEB5BB-87F0-EFDF-A305-C1C353AD98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14182386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02D9D30-9DB5-71C6-417F-45E0998F67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10/25/2023</a:t>
            </a:fld>
            <a:endParaRPr lang="en-LV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6A8BFCE-0A83-E39F-703A-0C0BC04DE9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A098964-C0B5-CBC6-4F98-8FE6EB04B4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23860256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5BAFBF-D247-52DD-7FB5-6A4696D31E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890781-B2E9-CD25-69E0-45DC1204F2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82A2D8-9B6D-DA9D-09F3-A5EB52BD8F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3B4E253-8DB5-6952-FCBE-47D3E04AEF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10/25/2023</a:t>
            </a:fld>
            <a:endParaRPr lang="en-LV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A4C40C-268D-4313-971B-F80D0135C9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6C8A9A-EEE2-DCF0-05DD-6235BC6D27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31195150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A72639-CDF3-A705-1F80-A8BFC01372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6D023C4-B139-4372-8440-D1C5F213EC8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LV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4C8409-EFA6-4182-B9DF-0962C32F73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99F379-D889-A8E6-01F9-537C315618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10/25/2023</a:t>
            </a:fld>
            <a:endParaRPr lang="en-LV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D4A1D86-1646-8DA8-F4B3-55C6C559D1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D160240-9EDC-4B82-31E6-A32717CF40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25784833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2014C1-B6E0-CA48-F492-D19735187B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B4F6CF-CFA2-51A4-9713-1DFD0704C82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B7C5EA-7E78-B23D-60A1-35A5F38407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10/25/2023</a:t>
            </a:fld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972912-A400-E760-FCF2-2CE4CD2355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C0DBB7-F500-540C-D1C2-EB191F134D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13957479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B458649-7FC1-95D0-0B09-DB0E781B0C8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B1DA283-C155-F883-BFBD-060B3944885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4F8EA3-246D-93E9-65D0-0D1AC72840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10/25/2023</a:t>
            </a:fld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70E5D9-0318-A7F1-B5A9-BC12B5CA2E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01CAB5-8260-3B14-C133-ED61014C1B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13950493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E00CED2-AE52-1ED0-409B-2F4C225E7D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F9A373-69AA-F0EB-8727-435E8594CC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A3183B-E772-8B4B-21E4-8C46C3BAC96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98783E-E554-3343-ABF8-D892463CC82D}" type="datetimeFigureOut">
              <a:rPr lang="en-LV" smtClean="0"/>
              <a:t>10/25/2023</a:t>
            </a:fld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FFB1C6-5A51-8BB5-1015-22E95FFD458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585979-1EF7-0A20-4E9C-718AC01FCD9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31580997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LV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5"/>
          <p:cNvSpPr txBox="1"/>
          <p:nvPr/>
        </p:nvSpPr>
        <p:spPr>
          <a:xfrm>
            <a:off x="470341" y="5586901"/>
            <a:ext cx="2842665" cy="3945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265"/>
              </a:lnSpc>
              <a:spcBef>
                <a:spcPct val="0"/>
              </a:spcBef>
            </a:pPr>
            <a:endParaRPr lang="en-US" sz="2332" spc="-46" dirty="0">
              <a:solidFill>
                <a:srgbClr val="FFFFF9"/>
              </a:solidFill>
              <a:latin typeface="Open Sans Light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CE81775-FAB9-A59C-94F9-5269425F54A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3525982"/>
            <a:ext cx="12192000" cy="1096818"/>
          </a:xfrm>
        </p:spPr>
        <p:txBody>
          <a:bodyPr/>
          <a:lstStyle/>
          <a:p>
            <a:r>
              <a:rPr lang="lv-LV" b="1" dirty="0">
                <a:solidFill>
                  <a:schemeClr val="bg2"/>
                </a:solidFill>
              </a:rPr>
              <a:t>545</a:t>
            </a:r>
            <a:r>
              <a:rPr lang="en-LV" b="1" dirty="0">
                <a:solidFill>
                  <a:schemeClr val="bg2"/>
                </a:solidFill>
              </a:rPr>
              <a:t>. </a:t>
            </a:r>
            <a:r>
              <a:rPr lang="lv-LV" b="1" dirty="0">
                <a:solidFill>
                  <a:schemeClr val="bg2"/>
                </a:solidFill>
              </a:rPr>
              <a:t>Piedzīvojumu meklētāju himna</a:t>
            </a:r>
            <a:endParaRPr lang="en-LV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8257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6" name="Rectangle 1"/>
          <p:cNvSpPr/>
          <p:nvPr/>
        </p:nvSpPr>
        <p:spPr>
          <a:xfrm>
            <a:off x="0" y="721581"/>
            <a:ext cx="12192000" cy="541483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45720" rIns="0" bIns="45720" rtlCol="0" anchor="ctr"/>
          <a:lstStyle/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Mēs esam tie, kas iet 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Ar Jēzu vienmēr kopā,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Gribam pieaugt mēs vēl uzticībā.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Katru dienu kopā ejam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Mācīties, kā laipniem būt.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Piedzīvojumi ar </a:t>
            </a:r>
            <a:r>
              <a:rPr lang="lv-LV" sz="6000">
                <a:solidFill>
                  <a:schemeClr val="bg1"/>
                </a:solidFill>
                <a:cs typeface="Open Sans Light"/>
              </a:rPr>
              <a:t>mums</a:t>
            </a:r>
            <a:r>
              <a:rPr lang="lv-LV" sz="6000" smtClean="0">
                <a:solidFill>
                  <a:schemeClr val="bg1"/>
                </a:solidFill>
                <a:cs typeface="Open Sans Light"/>
              </a:rPr>
              <a:t>!</a:t>
            </a:r>
            <a:endParaRPr lang="lv-LV" sz="6000" dirty="0">
              <a:solidFill>
                <a:schemeClr val="bg1"/>
              </a:solidFill>
              <a:cs typeface="Open Sans Light"/>
            </a:endParaRP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05337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1203</TotalTime>
  <Words>36</Words>
  <Application>Microsoft Office PowerPoint</Application>
  <PresentationFormat>Platekrāna</PresentationFormat>
  <Paragraphs>7</Paragraphs>
  <Slides>3</Slides>
  <Notes>1</Notes>
  <HiddenSlides>0</HiddenSlides>
  <MMClips>0</MMClips>
  <ScaleCrop>false</ScaleCrop>
  <HeadingPairs>
    <vt:vector size="6" baseType="variant">
      <vt:variant>
        <vt:lpstr>Lietotie fonti</vt:lpstr>
      </vt:variant>
      <vt:variant>
        <vt:i4>4</vt:i4>
      </vt:variant>
      <vt:variant>
        <vt:lpstr>Dizains</vt:lpstr>
      </vt:variant>
      <vt:variant>
        <vt:i4>1</vt:i4>
      </vt:variant>
      <vt:variant>
        <vt:lpstr>Slaidu virsraksti</vt:lpstr>
      </vt:variant>
      <vt:variant>
        <vt:i4>3</vt:i4>
      </vt:variant>
    </vt:vector>
  </HeadingPairs>
  <TitlesOfParts>
    <vt:vector size="8" baseType="lpstr">
      <vt:lpstr>Arial</vt:lpstr>
      <vt:lpstr>Calibri</vt:lpstr>
      <vt:lpstr>Calibri Light</vt:lpstr>
      <vt:lpstr>Open Sans Light</vt:lpstr>
      <vt:lpstr>Office Theme</vt:lpstr>
      <vt:lpstr>545. Piedzīvojumu meklētāju himna</vt:lpstr>
      <vt:lpstr>PowerPoint prezentācija</vt:lpstr>
      <vt:lpstr>PowerPoint prezentācija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Jana Janišauska</dc:creator>
  <cp:lastModifiedBy>darbinieks</cp:lastModifiedBy>
  <cp:revision>13</cp:revision>
  <dcterms:created xsi:type="dcterms:W3CDTF">2023-10-06T20:25:52Z</dcterms:created>
  <dcterms:modified xsi:type="dcterms:W3CDTF">2023-10-25T18:43:15Z</dcterms:modified>
</cp:coreProperties>
</file>