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2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544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 err="1">
                <a:solidFill>
                  <a:schemeClr val="bg2"/>
                </a:solidFill>
              </a:rPr>
              <a:t>Svētī</a:t>
            </a:r>
            <a:r>
              <a:rPr lang="lv-LV" b="1" dirty="0">
                <a:solidFill>
                  <a:schemeClr val="bg2"/>
                </a:solidFill>
              </a:rPr>
              <a:t>, Kungs, un sargi!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Svētī, Kungs, un sargi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Mūs, ko glābis dārgi!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 vaigu apgaismo,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 mums visiem pacel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Savu mieru dod(i),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Žēlo katru sirdi!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 Garu dāvini,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Dzīves cīņā stiprini!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 un pats mūs vadi,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ceļu rādi,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mēs mērķi aizsniegsim,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Tevi godā skatīsim!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74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544. Svētī, Kungs, un sargi!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46</cp:revision>
  <dcterms:created xsi:type="dcterms:W3CDTF">2023-10-06T20:25:52Z</dcterms:created>
  <dcterms:modified xsi:type="dcterms:W3CDTF">2024-03-10T16:56:53Z</dcterms:modified>
</cp:coreProperties>
</file>