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1097" r:id="rId2"/>
    <p:sldId id="1088" r:id="rId3"/>
    <p:sldId id="1091" r:id="rId4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10/03/2024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543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Tas Kungs </a:t>
            </a:r>
            <a:r>
              <a:rPr lang="lv-LV" b="1" dirty="0" err="1">
                <a:solidFill>
                  <a:schemeClr val="bg2"/>
                </a:solidFill>
              </a:rPr>
              <a:t>svētī</a:t>
            </a:r>
            <a:r>
              <a:rPr lang="lv-LV" b="1" dirty="0">
                <a:solidFill>
                  <a:schemeClr val="bg2"/>
                </a:solidFill>
              </a:rPr>
              <a:t> un pasargā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Tas Kungs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svētī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 un pasargā,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Tā gaisma spīd pār tevi un tevī.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Uz tevi Dievs lai paceļ Savu vaigu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dod tev mieru vienmēr</a:t>
            </a:r>
            <a:r>
              <a:rPr lang="lv-LV" sz="6000">
                <a:solidFill>
                  <a:schemeClr val="bg1"/>
                </a:solidFill>
                <a:cs typeface="Open Sans Light"/>
              </a:rPr>
              <a:t>, vienmēr!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1205</TotalTime>
  <Words>36</Words>
  <Application>Microsoft Macintosh PowerPoint</Application>
  <PresentationFormat>Widescreen</PresentationFormat>
  <Paragraphs>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Open Sans Light</vt:lpstr>
      <vt:lpstr>Office Theme</vt:lpstr>
      <vt:lpstr>543. Tas Kungs svētī un pasargā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14</cp:revision>
  <dcterms:created xsi:type="dcterms:W3CDTF">2023-10-06T20:25:52Z</dcterms:created>
  <dcterms:modified xsi:type="dcterms:W3CDTF">2024-03-10T16:55:14Z</dcterms:modified>
</cp:coreProperties>
</file>