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jWIFFnLPahLHNH8DusLLqDJdXy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82"/>
  </p:normalViewPr>
  <p:slideViewPr>
    <p:cSldViewPr snapToGrid="0">
      <p:cViewPr varScale="1">
        <p:scale>
          <a:sx n="111" d="100"/>
          <a:sy n="111" d="100"/>
        </p:scale>
        <p:origin x="73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kai virsraksts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ukšs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rsraksta slaids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rsraksts un saturs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daļas galvene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 satura bloki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līdzinājums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turs ar parakstu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ttēls ar parakstu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rsraksts un vertikāls teksts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kāls virsraksts un teksts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title"/>
          </p:nvPr>
        </p:nvSpPr>
        <p:spPr>
          <a:xfrm>
            <a:off x="615317" y="3475509"/>
            <a:ext cx="1097137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dirty="0"/>
              <a:t>542. Jēzus Kristus žēlastība</a:t>
            </a:r>
            <a:endParaRPr sz="6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0" y="1074510"/>
            <a:ext cx="12192000" cy="4708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Kristus žēlastība,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mīlestība tai līdz,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Svētā Gara sadraudzība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vienmēr ir ar jums!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lv-LV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Āmen, āmen, āmen, āmen!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Macintosh PowerPoint</Application>
  <PresentationFormat>Widescreen</PresentationFormat>
  <Paragraphs>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542. Jēzus Kristus žēlastība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542. Jēzus Kristus žēlastība</dc:title>
  <dc:creator>darbinieks</dc:creator>
  <cp:lastModifiedBy>Jana Janišauska</cp:lastModifiedBy>
  <cp:revision>1</cp:revision>
  <dcterms:created xsi:type="dcterms:W3CDTF">2021-12-30T19:57:57Z</dcterms:created>
  <dcterms:modified xsi:type="dcterms:W3CDTF">2024-03-10T16:54:48Z</dcterms:modified>
</cp:coreProperties>
</file>