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1100" r:id="rId4"/>
    <p:sldId id="1098" r:id="rId5"/>
    <p:sldId id="563" r:id="rId6"/>
    <p:sldId id="1101" r:id="rId7"/>
    <p:sldId id="1099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6721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541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Skaiti svētības!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Kad pār dzīves bangām tiec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Tu mētāts, sviests,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Kad tev’ šaubas māc un šķiet,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 zaudēts viss,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Skaiti daudzās svētības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Pa vienai vien,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tu būsi pārsteigts,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Ko Dievs darījis!</a:t>
            </a:r>
          </a:p>
        </p:txBody>
      </p:sp>
    </p:spTree>
    <p:extLst>
      <p:ext uri="{BB962C8B-B14F-4D97-AF65-F5344CB8AC3E}">
        <p14:creationId xmlns:p14="http://schemas.microsoft.com/office/powerpoint/2010/main" val="3486551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Skaiti svētības pa vienai vien,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Skaiti un redzi, ko Dievs darījis!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Skaiti svētības tik pa vienai vien,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tu būsi pārsteigts, ko Dievs darījis!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436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Būs tev pārbaudījums priekšā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Liels vai mazs,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Nebīsties, jo pāri visam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Dieva Gars!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Skaiti svētības, tad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Dieva eņģeļi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Mierinās un mērķi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Sasniegt palīdzēs!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3476790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Skaiti svētības pa vienai vien,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Skaiti un redzi, ko Dievs darījis!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Skaiti svētības tik pa vienai vien,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tu būsi pārsteigts, ko Dievs darījis!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986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1220</TotalTime>
  <Words>143</Words>
  <Application>Microsoft Macintosh PowerPoint</Application>
  <PresentationFormat>Widescreen</PresentationFormat>
  <Paragraphs>31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541. Skaiti svētības!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16</cp:revision>
  <dcterms:created xsi:type="dcterms:W3CDTF">2023-10-06T20:25:52Z</dcterms:created>
  <dcterms:modified xsi:type="dcterms:W3CDTF">2024-03-10T16:51:03Z</dcterms:modified>
</cp:coreProperties>
</file>