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1097" r:id="rId2"/>
    <p:sldId id="1088" r:id="rId3"/>
    <p:sldId id="534" r:id="rId4"/>
    <p:sldId id="563" r:id="rId5"/>
    <p:sldId id="1093" r:id="rId6"/>
    <p:sldId id="565" r:id="rId7"/>
    <p:sldId id="1094" r:id="rId8"/>
    <p:sldId id="567" r:id="rId9"/>
    <p:sldId id="1095" r:id="rId10"/>
    <p:sldId id="1098" r:id="rId11"/>
    <p:sldId id="1091" r:id="rId12"/>
  </p:sldIdLst>
  <p:sldSz cx="12192000" cy="6858000"/>
  <p:notesSz cx="6858000" cy="9144000"/>
  <p:defaultTextStyle>
    <a:defPPr>
      <a:defRPr lang="en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659"/>
    <p:restoredTop sz="96012"/>
  </p:normalViewPr>
  <p:slideViewPr>
    <p:cSldViewPr snapToGrid="0">
      <p:cViewPr varScale="1">
        <p:scale>
          <a:sx n="117" d="100"/>
          <a:sy n="117" d="100"/>
        </p:scale>
        <p:origin x="22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LV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en-LV" smtClean="0"/>
              <a:t>10/03/2024</a:t>
            </a:fld>
            <a:endParaRPr lang="en-LV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LV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10/03/2024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10/03/2024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10/03/2024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10/03/2024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10/03/2024</a:t>
            </a:fld>
            <a:endParaRPr lang="en-LV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10/03/2024</a:t>
            </a:fld>
            <a:endParaRPr lang="en-LV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10/03/2024</a:t>
            </a:fld>
            <a:endParaRPr lang="en-LV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10/03/2024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10/03/2024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10/03/2024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10/03/2024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en-LV" smtClean="0"/>
              <a:t>10/03/2024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525982"/>
            <a:ext cx="12192000" cy="1096818"/>
          </a:xfrm>
        </p:spPr>
        <p:txBody>
          <a:bodyPr/>
          <a:lstStyle/>
          <a:p>
            <a:r>
              <a:rPr lang="lv-LV" b="1" dirty="0">
                <a:solidFill>
                  <a:schemeClr val="bg2"/>
                </a:solidFill>
              </a:rPr>
              <a:t>540</a:t>
            </a:r>
            <a:r>
              <a:rPr lang="en-LV" b="1" dirty="0">
                <a:solidFill>
                  <a:schemeClr val="bg2"/>
                </a:solidFill>
              </a:rPr>
              <a:t>.</a:t>
            </a:r>
            <a:r>
              <a:rPr lang="lv-LV" b="1" dirty="0">
                <a:solidFill>
                  <a:schemeClr val="bg2"/>
                </a:solidFill>
              </a:rPr>
              <a:t> Pie Jēzus reiz bērniņus veda</a:t>
            </a:r>
            <a:endParaRPr lang="en-LV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8257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6" name="Rectangle 1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Pie Jēzus reiz bērniņus veda,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Un noietais ceļš bija tāls.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Bet mācekļi teica, lai netraucē,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Un neļāva tuvāk tiem nākt. 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Jēzus jau redzēja ļaudis,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No tālienes saskatīdams.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Rokas Viņš pasniedza pretī tiem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Un draudzīgi aicināja.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050860" y="335292"/>
            <a:ext cx="5357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>
                <a:solidFill>
                  <a:srgbClr val="E5DED6"/>
                </a:solidFill>
              </a:rPr>
              <a:t>1.</a:t>
            </a:r>
          </a:p>
        </p:txBody>
      </p:sp>
    </p:spTree>
    <p:extLst>
      <p:ext uri="{BB962C8B-B14F-4D97-AF65-F5344CB8AC3E}">
        <p14:creationId xmlns:p14="http://schemas.microsoft.com/office/powerpoint/2010/main" val="20677384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Laidiet šos bērniņus pie Manis,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Tiem Debesu valstība pieder!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Laidiet šos bērniņus pie Manis,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Lai Es tos varētu svētīt!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286229" y="335292"/>
            <a:ext cx="13003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 err="1">
                <a:solidFill>
                  <a:srgbClr val="E5DED6"/>
                </a:solidFill>
              </a:rPr>
              <a:t>Piedz</a:t>
            </a:r>
            <a:r>
              <a:rPr lang="lv-LV" sz="3600" dirty="0">
                <a:solidFill>
                  <a:srgbClr val="E5DED6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306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Viņš svētīja katru no bērniem,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Kad ļaudis tos pieveda klāt,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Par tiem Savu Tēvu Viņš pielūdza,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Lai gaisma no Debesīm nāk.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050860" y="335292"/>
            <a:ext cx="5357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>
                <a:solidFill>
                  <a:srgbClr val="E5DED6"/>
                </a:solidFill>
              </a:rPr>
              <a:t>2.</a:t>
            </a:r>
          </a:p>
        </p:txBody>
      </p:sp>
    </p:spTree>
    <p:extLst>
      <p:ext uri="{BB962C8B-B14F-4D97-AF65-F5344CB8AC3E}">
        <p14:creationId xmlns:p14="http://schemas.microsoft.com/office/powerpoint/2010/main" val="293836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lv-LV" sz="6000" dirty="0">
                <a:solidFill>
                  <a:schemeClr val="bg2"/>
                </a:solidFill>
                <a:cs typeface="Open Sans Light"/>
              </a:rPr>
              <a:t>Tēvs, dari bērnus tik gudrus, </a:t>
            </a:r>
          </a:p>
          <a:p>
            <a:pPr algn="ctr"/>
            <a:r>
              <a:rPr lang="lv-LV" sz="6000" dirty="0">
                <a:solidFill>
                  <a:schemeClr val="bg2"/>
                </a:solidFill>
                <a:cs typeface="Open Sans Light"/>
              </a:rPr>
              <a:t>Ka ceļu uz </a:t>
            </a:r>
            <a:r>
              <a:rPr lang="lv-LV" sz="6000" dirty="0" err="1">
                <a:solidFill>
                  <a:schemeClr val="bg2"/>
                </a:solidFill>
                <a:cs typeface="Open Sans Light"/>
              </a:rPr>
              <a:t>Tēvmājām</a:t>
            </a:r>
            <a:r>
              <a:rPr lang="lv-LV" sz="6000" dirty="0">
                <a:solidFill>
                  <a:schemeClr val="bg2"/>
                </a:solidFill>
                <a:cs typeface="Open Sans Light"/>
              </a:rPr>
              <a:t> rod!</a:t>
            </a:r>
          </a:p>
          <a:p>
            <a:pPr algn="ctr"/>
            <a:r>
              <a:rPr lang="lv-LV" sz="6000" dirty="0">
                <a:solidFill>
                  <a:schemeClr val="bg2"/>
                </a:solidFill>
                <a:cs typeface="Open Sans Light"/>
              </a:rPr>
              <a:t>Lai mīlē Tevi un cilvēkus, </a:t>
            </a:r>
          </a:p>
          <a:p>
            <a:pPr algn="ctr"/>
            <a:r>
              <a:rPr lang="lv-LV" sz="6000" dirty="0">
                <a:solidFill>
                  <a:schemeClr val="bg2"/>
                </a:solidFill>
                <a:cs typeface="Open Sans Light"/>
              </a:rPr>
              <a:t>Tiem spēku no augšienes dod!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>
                <a:solidFill>
                  <a:srgbClr val="E5DED6"/>
                </a:solidFill>
              </a:rPr>
              <a:t>2.</a:t>
            </a:r>
          </a:p>
        </p:txBody>
      </p:sp>
    </p:spTree>
    <p:extLst>
      <p:ext uri="{BB962C8B-B14F-4D97-AF65-F5344CB8AC3E}">
        <p14:creationId xmlns:p14="http://schemas.microsoft.com/office/powerpoint/2010/main" val="4132890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Laidiet šos bērniņus pie Manis,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Tiem Debesu valstība pieder!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Laidiet šos bērniņus pie Manis,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Lai Es tos varētu svētīt!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 err="1">
                <a:solidFill>
                  <a:srgbClr val="E5DED6"/>
                </a:solidFill>
              </a:rPr>
              <a:t>Piedz</a:t>
            </a:r>
            <a:r>
              <a:rPr lang="lv-LV" sz="3600" dirty="0">
                <a:solidFill>
                  <a:srgbClr val="E5DED6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66839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Un šodien mēs lūdzam par bērniem,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Lai svētību dāvā tiem Dievs,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Ar dziļu un patiesu ticību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Lai soļi uz Debesīm iet.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>
                <a:solidFill>
                  <a:srgbClr val="E5DED6"/>
                </a:solidFill>
              </a:rPr>
              <a:t>3.</a:t>
            </a:r>
          </a:p>
        </p:txBody>
      </p:sp>
    </p:spTree>
    <p:extLst>
      <p:ext uri="{BB962C8B-B14F-4D97-AF65-F5344CB8AC3E}">
        <p14:creationId xmlns:p14="http://schemas.microsoft.com/office/powerpoint/2010/main" val="1337712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Saņemiet svētību spēku,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Tur mūžības vērtība ir,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Atrodiet ikdienā klusumu,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Šos vārdus lai atceras sirds!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050860" y="335292"/>
            <a:ext cx="5357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>
                <a:solidFill>
                  <a:srgbClr val="E5DED6"/>
                </a:solidFill>
              </a:rPr>
              <a:t>3.</a:t>
            </a:r>
          </a:p>
        </p:txBody>
      </p:sp>
    </p:spTree>
    <p:extLst>
      <p:ext uri="{BB962C8B-B14F-4D97-AF65-F5344CB8AC3E}">
        <p14:creationId xmlns:p14="http://schemas.microsoft.com/office/powerpoint/2010/main" val="1956326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Laidiet šos bērniņus pie Manis,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Tiem Debesu valstība pieder!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Laidiet šos bērniņus pie Manis,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Lai Es tos varētu svētīt!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286228" y="335292"/>
            <a:ext cx="13003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 err="1">
                <a:solidFill>
                  <a:srgbClr val="E5DED6"/>
                </a:solidFill>
              </a:rPr>
              <a:t>Piedz</a:t>
            </a:r>
            <a:r>
              <a:rPr lang="lv-LV" sz="3600" dirty="0">
                <a:solidFill>
                  <a:srgbClr val="E5DED6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99816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1207</TotalTime>
  <Words>230</Words>
  <Application>Microsoft Macintosh PowerPoint</Application>
  <PresentationFormat>Widescreen</PresentationFormat>
  <Paragraphs>46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Open Sans Light</vt:lpstr>
      <vt:lpstr>Office Theme</vt:lpstr>
      <vt:lpstr>540. Pie Jēzus reiz bērniņus veda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10</cp:revision>
  <dcterms:created xsi:type="dcterms:W3CDTF">2023-10-06T20:25:52Z</dcterms:created>
  <dcterms:modified xsi:type="dcterms:W3CDTF">2024-03-10T16:48:41Z</dcterms:modified>
</cp:coreProperties>
</file>