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3nmfc8mfUn5l4izK6L36M/mnh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388822"/>
            <a:ext cx="10377054" cy="1713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54. </a:t>
            </a:r>
            <a:r>
              <a:rPr b="1" lang="lv-LV">
                <a:solidFill>
                  <a:schemeClr val="lt1"/>
                </a:solidFill>
              </a:rPr>
              <a:t>Paldies, Kungs, par katru brīdi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Paldies, Kungs, par katru brīdi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 dāvanām, ko dod.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kas biji, esi, būsi,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 vadi sargājot.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1438667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aleluja, aleluja,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nav jābaidās no tumsas,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un bezgalīgs Tev spēks.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Prieka vidū, skumju vidū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 gaisma atmirdzēs.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1438667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aleluja, aleluja,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Priekšā nezināma cīņa,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Droši uzticamies Tev.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Katrā brīdī Tu mūs dzirdi,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nākam pielūgsmē.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1438667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aleluja, aleluja,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