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34" r:id="rId4"/>
    <p:sldId id="563" r:id="rId5"/>
    <p:sldId id="1093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539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Lai Dievs ir ar jums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Dievs ir ar jums, līdz tiekamies!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padoms uztur, vada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roku stiprinātos.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Dievs ir ar jums, līdz tiekamies!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Dievs ir ar jums, līdz tiekamies!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Debess manna katrai dienai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Zem Tā spārniem lai ikvienam,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Sirdī drošība un pilnīgs miers!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Dievs ir ar jums, līdz tiekamies!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Dzīves briesmu biezā tumsā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ap jums ir Dieva rokas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Viņam uzticoties, pilnīgs miers!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Dievs ir ar jums, līdz tiekamies!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Visam pāri mīlestība,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Dzīves viļņos izturība.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Dievs ir ar jums, līdz tiekamies!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119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539. Lai Dievs ir ar jums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2024-03-10T16:47:16Z</dcterms:modified>
</cp:coreProperties>
</file>