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5"/>
  </p:notesMasterIdLst>
  <p:sldIdLst>
    <p:sldId id="2058" r:id="rId2"/>
    <p:sldId id="2059" r:id="rId3"/>
    <p:sldId id="2060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2781"/>
    <a:srgbClr val="006699"/>
    <a:srgbClr val="006600"/>
    <a:srgbClr val="003366"/>
    <a:srgbClr val="E4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ējs stils 2 - izcēlum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9" autoAdjust="0"/>
    <p:restoredTop sz="95347" autoAdjust="0"/>
  </p:normalViewPr>
  <p:slideViewPr>
    <p:cSldViewPr snapToGrid="0">
      <p:cViewPr varScale="1">
        <p:scale>
          <a:sx n="112" d="100"/>
          <a:sy n="112" d="100"/>
        </p:scale>
        <p:origin x="720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511CAE-DEDC-4F71-9347-B17B90DB9041}" type="datetimeFigureOut">
              <a:rPr lang="en-US" smtClean="0"/>
              <a:t>3/10/24</a:t>
            </a:fld>
            <a:endParaRPr lang="en-US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F648D7-34F9-428B-ACE8-752284045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825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3/10/24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77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3/10/24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30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3/10/24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5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3/10/24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68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3/10/24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14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3/10/24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659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3/10/24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46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3/10/24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39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/>
              <a:t>Noklikšķiniet uz ikonas, lai pievienotu attēlu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3/10/24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20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3/10/24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4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3/10/24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15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F74E2-6DC9-42CE-B738-EB5247B68837}" type="datetimeFigureOut">
              <a:rPr lang="en-US" smtClean="0"/>
              <a:t>3/10/24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5440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title"/>
          </p:nvPr>
        </p:nvSpPr>
        <p:spPr>
          <a:xfrm>
            <a:off x="738406" y="3470176"/>
            <a:ext cx="10971371" cy="1082774"/>
          </a:xfrm>
        </p:spPr>
        <p:txBody>
          <a:bodyPr anchor="t">
            <a:noAutofit/>
          </a:bodyPr>
          <a:lstStyle/>
          <a:p>
            <a:pPr algn="ctr"/>
            <a:r>
              <a:rPr lang="lv-LV" sz="6000" b="1" dirty="0"/>
              <a:t>538. Dieva svētība lai katru </a:t>
            </a:r>
            <a:r>
              <a:rPr lang="lv-LV" sz="6000" b="1" dirty="0" err="1"/>
              <a:t>dien</a:t>
            </a:r>
            <a:r>
              <a:rPr lang="lv-LV" sz="6000" b="1" dirty="0"/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162346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lv-LV" sz="6000" dirty="0">
                <a:latin typeface="+mn-lt"/>
              </a:rPr>
              <a:t>Dieva svētība lai katru dien’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lv-LV" sz="6000" dirty="0">
                <a:latin typeface="+mn-lt"/>
              </a:rPr>
              <a:t>Tevi pavada ceļā arvien!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lv-LV" sz="6000" dirty="0">
                <a:latin typeface="+mn-lt"/>
              </a:rPr>
              <a:t>Jo ar Viņu tu ej, Viņa roka ja ved,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lv-LV" sz="6000" dirty="0">
                <a:latin typeface="+mn-lt"/>
              </a:rPr>
              <a:t>Viņa miers, Viņa prieks līdzi nāk!</a:t>
            </a:r>
            <a:endParaRPr lang="lv-LV" altLang="lv-LV" sz="6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45032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2071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dizain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dizains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dizain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7528</TotalTime>
  <Words>38</Words>
  <Application>Microsoft Macintosh PowerPoint</Application>
  <PresentationFormat>Widescreen</PresentationFormat>
  <Paragraphs>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538. Dieva svētība lai katru dien’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darbinieks</dc:creator>
  <cp:lastModifiedBy>Jana Janišauska</cp:lastModifiedBy>
  <cp:revision>631</cp:revision>
  <dcterms:created xsi:type="dcterms:W3CDTF">2021-12-30T19:57:57Z</dcterms:created>
  <dcterms:modified xsi:type="dcterms:W3CDTF">2024-03-10T16:46:19Z</dcterms:modified>
</cp:coreProperties>
</file>