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hQ9qxuo0sBZpAIDxmMpq2tBy9O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1" name="Google Shape;13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537. Ej ar Dieva mieru!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0800" y="335292"/>
            <a:ext cx="1375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 ar Dieva mieru, ej Tā žēlastībā,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 ar Viņa svētībām, 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aliec tuvumā Tam!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skan Dieva vārdi, tie lai pilda sirdi!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Ej, lai Dieva mīlestība pāri tev gaismu klāj!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par laiku aizgājušu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vēl domās kavējies,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Zini – viss vēl nāks par labu,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Vārdā ieklausies!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210800" y="335292"/>
            <a:ext cx="1375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 ar Dieva mieru, ej Tā žēlastībā,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 ar Viņa svētībām, 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aliec tuvumā Tam!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skan Dieva vārdi, tie lai pilda sirdi!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Ej, lai Dieva mīlestība pāri tev gaismu klāj!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ir priekšā jaunas dienas,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Nedrošība sirdi māc.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gan jaunais laiks tev nesīs?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Dievam uzticies!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10210800" y="335292"/>
            <a:ext cx="1375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 ar Dieva mieru, ej Tā žēlastībā,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 ar Viņa svētībām, 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aliec tuvumā Tam!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skan Dieva vārdi, tie lai pilda sirdi!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Ej, lai Dieva mīlestība pāri tev gaismu klāj!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šie laba vēlējumi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Tavai dzīvei līdzi iet,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lai Dieva mīlestība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 dienu spēku sniedz!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4" name="Google Shape;134;p8"/>
          <p:cNvSpPr txBox="1"/>
          <p:nvPr/>
        </p:nvSpPr>
        <p:spPr>
          <a:xfrm>
            <a:off x="10210800" y="335292"/>
            <a:ext cx="1375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8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 ar Dieva mieru, ej Tā žēlastībā,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 ar Viņa svētībām, 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aliec tuvumā Tam!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skan Dieva vārdi, tie lai pilda sirdi!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Ej, lai Dieva mīlestība pāri tev gaismu klāj!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