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"/>
  </p:notesMasterIdLst>
  <p:sldIdLst>
    <p:sldId id="2109" r:id="rId2"/>
    <p:sldId id="2110" r:id="rId3"/>
    <p:sldId id="2111" r:id="rId4"/>
    <p:sldId id="211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2781"/>
    <a:srgbClr val="006699"/>
    <a:srgbClr val="006600"/>
    <a:srgbClr val="00336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9" autoAdjust="0"/>
    <p:restoredTop sz="95347" autoAdjust="0"/>
  </p:normalViewPr>
  <p:slideViewPr>
    <p:cSldViewPr snapToGrid="0">
      <p:cViewPr varScale="1">
        <p:scale>
          <a:sx n="112" d="100"/>
          <a:sy n="112" d="100"/>
        </p:scale>
        <p:origin x="72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11CAE-DEDC-4F71-9347-B17B90DB9041}" type="datetimeFigureOut">
              <a:rPr lang="en-US" smtClean="0"/>
              <a:t>3/10/24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48D7-34F9-428B-ACE8-752284045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2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0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5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44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595530" y="3432076"/>
            <a:ext cx="10971372" cy="1143000"/>
          </a:xfrm>
        </p:spPr>
        <p:txBody>
          <a:bodyPr>
            <a:normAutofit/>
          </a:bodyPr>
          <a:lstStyle/>
          <a:p>
            <a:pPr algn="ctr"/>
            <a:r>
              <a:rPr lang="lv-LV" altLang="lv-LV" sz="6000" b="1" dirty="0"/>
              <a:t>536. </a:t>
            </a:r>
            <a:r>
              <a:rPr lang="en-GB" altLang="lv-LV" sz="6000" b="1" dirty="0" err="1"/>
              <a:t>Dievs</a:t>
            </a:r>
            <a:r>
              <a:rPr lang="en-GB" altLang="lv-LV" sz="6000" b="1" dirty="0"/>
              <a:t> </a:t>
            </a:r>
            <a:r>
              <a:rPr lang="en-GB" altLang="lv-LV" sz="6000" b="1" dirty="0" err="1"/>
              <a:t>domā</a:t>
            </a:r>
            <a:r>
              <a:rPr lang="en-GB" altLang="lv-LV" sz="6000" b="1" dirty="0"/>
              <a:t> par mums</a:t>
            </a:r>
            <a:endParaRPr lang="lv-LV" altLang="lv-LV" sz="6000" b="1" dirty="0"/>
          </a:p>
        </p:txBody>
      </p:sp>
    </p:spTree>
    <p:extLst>
      <p:ext uri="{BB962C8B-B14F-4D97-AF65-F5344CB8AC3E}">
        <p14:creationId xmlns:p14="http://schemas.microsoft.com/office/powerpoint/2010/main" val="227763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domā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 mums,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domā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 mums.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Kungs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mums un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svētī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mūs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Kungs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mums un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svētī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mūs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4346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domā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domā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Kungs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svētī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jūs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0"/>
              </a:spcBef>
              <a:buNone/>
            </a:pP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Kungs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svētī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6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jūs</a:t>
            </a:r>
            <a:r>
              <a:rPr lang="en-GB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47006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80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7643</TotalTime>
  <Words>66</Words>
  <Application>Microsoft Macintosh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536. Dievs domā par mums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darbinieks</dc:creator>
  <cp:lastModifiedBy>Jana Janišauska</cp:lastModifiedBy>
  <cp:revision>653</cp:revision>
  <dcterms:created xsi:type="dcterms:W3CDTF">2021-12-30T19:57:57Z</dcterms:created>
  <dcterms:modified xsi:type="dcterms:W3CDTF">2024-03-10T16:45:04Z</dcterms:modified>
</cp:coreProperties>
</file>