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IWnKsXzEMU3St7xt7YQHCllBPh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535. Šodien mūsu Kungu pieminēsim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210800" y="335292"/>
            <a:ext cx="137578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Šodien mūsu Kungu pieminēsim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upuri Golgātā.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Godbijībā un klusā pielūgsmē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esam Viņa klātbūtnē.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Saņemot šo svēto dzīvīb’s maizi,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Mēs savu Glābēju pieņemam,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Pieminot, ka reiz mūsu grēku dēļ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miesa tika salauzta.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Saņemot no vīna koka augļiem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Šo tīro sulu kā simbolu,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Pieminēsim, ka Jēzus asinis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atver visu mūžību.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