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1" r:id="rId2"/>
    <p:sldId id="1098" r:id="rId3"/>
    <p:sldId id="1102" r:id="rId4"/>
    <p:sldId id="1099" r:id="rId5"/>
    <p:sldId id="1103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6355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4221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534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Nāc pie mums!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98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Nāc pie mums! Nāc pie mums!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Mīļais Jēzu, nāc pie mums! </a:t>
            </a:r>
            <a:endParaRPr lang="en-US" sz="6000" dirty="0">
              <a:solidFill>
                <a:schemeClr val="bg1"/>
              </a:solidFill>
            </a:endParaRP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Tevi lūdzam, gaidām visi.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"Miers ar jums!" mūs sveicini. 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Nāc un esi mums par viesi,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mēs Tavu nāves piemiņu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V</a:t>
            </a:r>
            <a:r>
              <a:rPr lang="lv-LV" sz="6000" dirty="0" err="1">
                <a:solidFill>
                  <a:schemeClr val="bg1"/>
                </a:solidFill>
              </a:rPr>
              <a:t>ēlamies</a:t>
            </a:r>
            <a:r>
              <a:rPr lang="lv-LV" sz="6000" dirty="0">
                <a:solidFill>
                  <a:schemeClr val="bg1"/>
                </a:solidFill>
              </a:rPr>
              <a:t> pieminēt!</a:t>
            </a:r>
          </a:p>
        </p:txBody>
      </p:sp>
    </p:spTree>
    <p:extLst>
      <p:ext uri="{BB962C8B-B14F-4D97-AF65-F5344CB8AC3E}">
        <p14:creationId xmlns:p14="http://schemas.microsoft.com/office/powerpoint/2010/main" val="1146959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Svētī mūs! Svētī mūs!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mēs maizi dalīsim, </a:t>
            </a:r>
            <a:endParaRPr lang="en-US" sz="6000" dirty="0">
              <a:solidFill>
                <a:schemeClr val="bg1"/>
              </a:solidFill>
            </a:endParaRP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L</a:t>
            </a:r>
            <a:r>
              <a:rPr lang="lv-LV" sz="6000" dirty="0">
                <a:solidFill>
                  <a:schemeClr val="bg1"/>
                </a:solidFill>
              </a:rPr>
              <a:t>ai mēs visi pieminētu,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 Tu nāvi pārcieti,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Lai ikkatram palīdzētu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Grēku atstāt, ļaunu uzvarēt,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T</a:t>
            </a:r>
            <a:r>
              <a:rPr lang="lv-LV" sz="6000" dirty="0" err="1">
                <a:solidFill>
                  <a:schemeClr val="bg1"/>
                </a:solidFill>
              </a:rPr>
              <a:t>aisnībā</a:t>
            </a:r>
            <a:r>
              <a:rPr lang="lv-LV" sz="6000" dirty="0">
                <a:solidFill>
                  <a:schemeClr val="bg1"/>
                </a:solidFill>
              </a:rPr>
              <a:t> pastāvēt!</a:t>
            </a:r>
          </a:p>
        </p:txBody>
      </p:sp>
    </p:spTree>
    <p:extLst>
      <p:ext uri="{BB962C8B-B14F-4D97-AF65-F5344CB8AC3E}">
        <p14:creationId xmlns:p14="http://schemas.microsoft.com/office/powerpoint/2010/main" val="2379531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1511</TotalTime>
  <Words>94</Words>
  <Application>Microsoft Macintosh PowerPoint</Application>
  <PresentationFormat>Widescreen</PresentationFormat>
  <Paragraphs>19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534. Nāc pie mums!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44</cp:revision>
  <dcterms:created xsi:type="dcterms:W3CDTF">2023-10-06T20:25:52Z</dcterms:created>
  <dcterms:modified xsi:type="dcterms:W3CDTF">2024-03-10T16:43:43Z</dcterms:modified>
</cp:coreProperties>
</file>