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1097" r:id="rId2"/>
    <p:sldId id="1088" r:id="rId3"/>
    <p:sldId id="534" r:id="rId4"/>
    <p:sldId id="563" r:id="rId5"/>
    <p:sldId id="1093" r:id="rId6"/>
    <p:sldId id="565" r:id="rId7"/>
    <p:sldId id="1091" r:id="rId8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533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Pirms rodu mieru Vakarēdienā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Pirms rodu mieru Vakarēdienā,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Pirms rokās maizi, vīnu saņemu,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 savu grēku nastu nesu Tev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nolieku.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Kad labus vārdus pateikt kavējos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Vai mierināt, vai cerību kam dot,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It visu, ko pret Dievu grēkoju,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Prom nolieku.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negudrībā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reizēm rīkojos,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Pat neraidot pie Tevis lūgšanu,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Ja dzēlīgi vēl citus pamācu,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To nolieku.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Vien Tavā namā vietu atrodu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mācos piedošanas gudrību.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It visu, kas no Tevis nenāk, Tēvs,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Prom nolieku.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Kungs, visu sirdi atdodu es Tev,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Lai manī ienāk Svētā Gara spēks.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Tu piedāvā reiz dzīvi mūžībā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Un mājas man.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1198</TotalTime>
  <Words>128</Words>
  <Application>Microsoft Macintosh PowerPoint</Application>
  <PresentationFormat>Widescreen</PresentationFormat>
  <Paragraphs>26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Open Sans Light</vt:lpstr>
      <vt:lpstr>Office Theme</vt:lpstr>
      <vt:lpstr>533. Pirms rodu mieru Vakarēdienā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2024-03-10T16:41:53Z</dcterms:modified>
</cp:coreProperties>
</file>