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1097" r:id="rId2"/>
    <p:sldId id="1088" r:id="rId3"/>
    <p:sldId id="1098" r:id="rId4"/>
    <p:sldId id="534" r:id="rId5"/>
    <p:sldId id="1099" r:id="rId6"/>
    <p:sldId id="1100" r:id="rId7"/>
    <p:sldId id="563" r:id="rId8"/>
    <p:sldId id="1093" r:id="rId9"/>
    <p:sldId id="1091" r:id="rId10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0639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532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Šis laiks ir svēts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Šis laiks ir svēts.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Tik cēls un nedalāms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Savos ļaudīs nāc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Sevi dalīt sāc.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atkal Jēzus Sevi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Svētā maizē dala;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Ir tajā mīlestība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Tik nenovērtējama!</a:t>
            </a:r>
          </a:p>
        </p:txBody>
      </p:sp>
    </p:spTree>
    <p:extLst>
      <p:ext uri="{BB962C8B-B14F-4D97-AF65-F5344CB8AC3E}">
        <p14:creationId xmlns:p14="http://schemas.microsoft.com/office/powerpoint/2010/main" val="153320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Lej Sevi vīna kausā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asins simbolā,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Lūk, cēlā mīlestība,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atdod Sevi tā!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dvēselei liek atspirgt,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Šķiet, niecīgs vīna malks.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Jēzus asins spēkā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No grēka mazgāts balts!</a:t>
            </a:r>
          </a:p>
        </p:txBody>
      </p:sp>
    </p:spTree>
    <p:extLst>
      <p:ext uri="{BB962C8B-B14F-4D97-AF65-F5344CB8AC3E}">
        <p14:creationId xmlns:p14="http://schemas.microsoft.com/office/powerpoint/2010/main" val="2248363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Cik dzīvošu, tik nākšu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Šo svēto maizi ēst,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Tavā mīlestībā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 varu pastāvēt.</a:t>
            </a:r>
          </a:p>
        </p:txBody>
      </p:sp>
    </p:spTree>
    <p:extLst>
      <p:ext uri="{BB962C8B-B14F-4D97-AF65-F5344CB8AC3E}">
        <p14:creationId xmlns:p14="http://schemas.microsoft.com/office/powerpoint/2010/main" val="84203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Cik dzīvošu, tik nākšu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Šo svēto vīnu dzert,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varu Tevi satvert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mūžam nezaudēt.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Šis laiks ir svēts.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Nāk ļaudis dievnamā.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Tur Jēzus Sevi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dala </a:t>
            </a:r>
          </a:p>
          <a:p>
            <a:pPr algn="ctr"/>
            <a:r>
              <a:rPr lang="lv-LV" sz="6000">
                <a:solidFill>
                  <a:schemeClr val="bg1"/>
                </a:solidFill>
                <a:cs typeface="Open Sans Light"/>
              </a:rPr>
              <a:t>Vakarēdienā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</TotalTime>
  <Words>126</Words>
  <Application>Microsoft Macintosh PowerPoint</Application>
  <PresentationFormat>Widescreen</PresentationFormat>
  <Paragraphs>29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 Light</vt:lpstr>
      <vt:lpstr>Office Theme</vt:lpstr>
      <vt:lpstr>532. Šis laiks ir svēts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13</cp:revision>
  <dcterms:created xsi:type="dcterms:W3CDTF">2023-10-06T20:25:52Z</dcterms:created>
  <dcterms:modified xsi:type="dcterms:W3CDTF">2024-03-10T16:40:20Z</dcterms:modified>
</cp:coreProperties>
</file>