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3VOCtfjXV1CEzrU9qHu3U7+sH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531. Reiz tajā naktī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tajā naktī,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Kungs un Glābējs tika nodots,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ņēma un svēto maizi izdalīja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upura jērs,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mums pie krusta ciešot,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Sevi visus grēkus uzņēmās.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vienmēr pieminam brīdi šo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bija pie krusta Golgātā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 pateicībā godinām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Ticot cerībai reiz Tēvmājās nākt!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tajā naktī tāpat Viņš paņēma kausu,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derību, ko mēs lauzām, atjaunoja.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asinīm Viņš mūs atpirka no nāves,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varam dzīvot visā mūžībā.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vienmēr pieminam brīdi šo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bija pie krusta Golgātā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 pateicībā godinām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Ticot cerībai reiz Tēvmājās nākt!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Ar dziļu mīlestību Viņš upuri nesa,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lai Vakarēdienā mēs pieminam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Šis mielasts ir svēts, mēs pazemīgi nākam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Pie Kunga, Savus grēkus izsūdzot.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vienmēr pieminam brīdi šo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bija pie krusta Golgātā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 pateicībā godinām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Ticot cerībai reiz Tēvmājās nākt!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