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E4qevb6zGvsr6Z1heD6UZG4pj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530. Kristū vienoti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Kristū vienoti, laužot maizi, mēs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Baudot pieminam Viņa upuri.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grēku dēļ Viņš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Sodu izcieta Golgātā.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pielūdzam, slavējam To!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Kristū vienoti caur šo biķeri,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Baudot pieminam Viņa upuri.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grēku dēļ Viņš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Sodu izcieta Golgātā.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pielūdzam, slavējam To!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Kristū vienoti Viņa nāvē mēs,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ļauj sajust mums maize, biķeris.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grēku dēļ Viņš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Sodu izcieta Golgātā.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pielūdzam, slavējam To!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