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h0SGFuAh+0rxXHp2V8M6NSlfTx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461974"/>
            <a:ext cx="10377054" cy="16769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53. </a:t>
            </a:r>
            <a:r>
              <a:rPr b="1" lang="lv-LV">
                <a:solidFill>
                  <a:schemeClr val="lt1"/>
                </a:solidFill>
              </a:rPr>
              <a:t>Paldies Tev, ak, svētais Dievs!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Paldies Tev, ak, svētais Dievs,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Paldies Tev, ak, mūsu Tēvs,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Paldies, ka Savu Dēlu sūtīji,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glābtu mūs! </a:t>
            </a:r>
            <a:endParaRPr/>
          </a:p>
        </p:txBody>
      </p:sp>
      <p:sp>
        <p:nvSpPr>
          <p:cNvPr id="96" name="Google Shape;96;p2"/>
          <p:cNvSpPr/>
          <p:nvPr/>
        </p:nvSpPr>
        <p:spPr>
          <a:xfrm>
            <a:off x="10643018" y="1855313"/>
            <a:ext cx="475488" cy="3282696"/>
          </a:xfrm>
          <a:prstGeom prst="rightBrace">
            <a:avLst>
              <a:gd fmla="val 50641" name="adj1"/>
              <a:gd fmla="val 50000" name="adj2"/>
            </a:avLst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11118506" y="3081162"/>
            <a:ext cx="76335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2x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Tādēļ vājais teiks – es esmu spēcīgs,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Nabags teiks – es esmu bagāts,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Savu Garu dāvāja mums Dievs.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Tādēļ vājais teiks – es esmu spēcīgs,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Nabags teiks – es esmu bagāts,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Jo Savu Garu dāvāja mums Dievs.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lang="lv-LV" sz="6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Paldies Tev!</a:t>
            </a:r>
            <a:endParaRPr b="0" i="0" sz="6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3" name="Google Shape;113;p5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