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1" r:id="rId2"/>
    <p:sldId id="1098" r:id="rId3"/>
    <p:sldId id="1099" r:id="rId4"/>
    <p:sldId id="1100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529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Mēs atkal gribam pieminēt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98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Mēs atkal gribam pieminēt 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Š</a:t>
            </a:r>
            <a:r>
              <a:rPr lang="lv-LV" sz="6000" dirty="0">
                <a:solidFill>
                  <a:schemeClr val="bg1"/>
                </a:solidFill>
              </a:rPr>
              <a:t>ai dienā svētajā,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 mūsu dēļ Tu nomiri 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P</a:t>
            </a:r>
            <a:r>
              <a:rPr lang="lv-LV" sz="6000" dirty="0" err="1">
                <a:solidFill>
                  <a:schemeClr val="bg1"/>
                </a:solidFill>
              </a:rPr>
              <a:t>ie</a:t>
            </a:r>
            <a:r>
              <a:rPr lang="lv-LV" sz="6000" dirty="0">
                <a:solidFill>
                  <a:schemeClr val="bg1"/>
                </a:solidFill>
              </a:rPr>
              <a:t> krusta Golgātā.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Kaut ņemt pie visa dalību  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M</a:t>
            </a:r>
            <a:r>
              <a:rPr lang="lv-LV" sz="6000" dirty="0" err="1">
                <a:solidFill>
                  <a:schemeClr val="bg1"/>
                </a:solidFill>
              </a:rPr>
              <a:t>ēs</a:t>
            </a:r>
            <a:r>
              <a:rPr lang="lv-LV" sz="6000" dirty="0">
                <a:solidFill>
                  <a:schemeClr val="bg1"/>
                </a:solidFill>
              </a:rPr>
              <a:t> būtu cienīgi!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Ikkatru kļūdu, nespēku, 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Kungs, lūdzam, </a:t>
            </a:r>
            <a:r>
              <a:rPr lang="lv-LV" sz="6000" dirty="0" err="1">
                <a:solidFill>
                  <a:schemeClr val="bg1"/>
                </a:solidFill>
              </a:rPr>
              <a:t>piedodi</a:t>
            </a:r>
            <a:r>
              <a:rPr lang="lv-LV" sz="6000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Kaut spētu vārdos, darbos būt </a:t>
            </a: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M</a:t>
            </a:r>
            <a:r>
              <a:rPr lang="lv-LV" sz="6000" dirty="0" err="1">
                <a:solidFill>
                  <a:schemeClr val="bg1"/>
                </a:solidFill>
              </a:rPr>
              <a:t>ēs</a:t>
            </a:r>
            <a:r>
              <a:rPr lang="lv-LV" sz="6000" dirty="0">
                <a:solidFill>
                  <a:schemeClr val="bg1"/>
                </a:solidFill>
              </a:rPr>
              <a:t> Tavi mācekļi,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Savu Svēto Garu mūs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en-US" sz="6000" dirty="0">
                <a:solidFill>
                  <a:schemeClr val="bg1"/>
                </a:solidFill>
              </a:rPr>
              <a:t>N</a:t>
            </a:r>
            <a:r>
              <a:rPr lang="lv-LV" sz="6000" dirty="0">
                <a:solidFill>
                  <a:schemeClr val="bg1"/>
                </a:solidFill>
              </a:rPr>
              <a:t>o jauna piepildi!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1509</TotalTime>
  <Words>73</Words>
  <Application>Microsoft Macintosh PowerPoint</Application>
  <PresentationFormat>Widescreen</PresentationFormat>
  <Paragraphs>16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529. Mēs atkal gribam pieminēt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47</cp:revision>
  <dcterms:created xsi:type="dcterms:W3CDTF">2023-10-06T20:25:52Z</dcterms:created>
  <dcterms:modified xsi:type="dcterms:W3CDTF">2024-03-10T16:23:26Z</dcterms:modified>
</cp:coreProperties>
</file>