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528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Lūdzies, dvēsele, pēc spēka!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98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Lūdzies, dvēsele, pēc spēka, 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B</a:t>
            </a:r>
            <a:r>
              <a:rPr lang="lv-LV" sz="6000" dirty="0" err="1">
                <a:solidFill>
                  <a:schemeClr val="bg1"/>
                </a:solidFill>
              </a:rPr>
              <a:t>ēdz</a:t>
            </a:r>
            <a:r>
              <a:rPr lang="lv-LV" sz="6000" dirty="0">
                <a:solidFill>
                  <a:schemeClr val="bg1"/>
                </a:solidFill>
              </a:rPr>
              <a:t> no tumsības un grēka!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Gaisma dievišķa tev dota, 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C</a:t>
            </a:r>
            <a:r>
              <a:rPr lang="lv-LV" sz="6000" dirty="0" err="1">
                <a:solidFill>
                  <a:schemeClr val="bg1"/>
                </a:solidFill>
              </a:rPr>
              <a:t>elies</a:t>
            </a:r>
            <a:r>
              <a:rPr lang="lv-LV" sz="6000" dirty="0">
                <a:solidFill>
                  <a:schemeClr val="bg1"/>
                </a:solidFill>
              </a:rPr>
              <a:t>, topi apgaismota!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 tu cienīgi nu spētu 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B</a:t>
            </a:r>
            <a:r>
              <a:rPr lang="lv-LV" sz="6000" dirty="0" err="1">
                <a:solidFill>
                  <a:schemeClr val="bg1"/>
                </a:solidFill>
              </a:rPr>
              <a:t>audīt</a:t>
            </a:r>
            <a:r>
              <a:rPr lang="lv-LV" sz="6000" dirty="0">
                <a:solidFill>
                  <a:schemeClr val="bg1"/>
                </a:solidFill>
              </a:rPr>
              <a:t> mielastu šo svētu,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Centies, apņemies no jauna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S</a:t>
            </a:r>
            <a:r>
              <a:rPr lang="lv-LV" sz="6000" dirty="0" err="1">
                <a:solidFill>
                  <a:schemeClr val="bg1"/>
                </a:solidFill>
              </a:rPr>
              <a:t>argāties</a:t>
            </a:r>
            <a:r>
              <a:rPr lang="lv-LV" sz="6000" dirty="0">
                <a:solidFill>
                  <a:schemeClr val="bg1"/>
                </a:solidFill>
              </a:rPr>
              <a:t> no visa ļauna!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Liela ir šī mīlestība, 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B</a:t>
            </a:r>
            <a:r>
              <a:rPr lang="lv-LV" sz="6000" dirty="0" err="1">
                <a:solidFill>
                  <a:schemeClr val="bg1"/>
                </a:solidFill>
              </a:rPr>
              <a:t>ezgalīga</a:t>
            </a:r>
            <a:r>
              <a:rPr lang="lv-LV" sz="6000" dirty="0">
                <a:solidFill>
                  <a:schemeClr val="bg1"/>
                </a:solidFill>
              </a:rPr>
              <a:t> žēlastība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Dievs tev laimi sagādājis,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P</a:t>
            </a:r>
            <a:r>
              <a:rPr lang="lv-LV" sz="6000" dirty="0" err="1">
                <a:solidFill>
                  <a:schemeClr val="bg1"/>
                </a:solidFill>
              </a:rPr>
              <a:t>estīšanu</a:t>
            </a:r>
            <a:r>
              <a:rPr lang="lv-LV" sz="6000" dirty="0">
                <a:solidFill>
                  <a:schemeClr val="bg1"/>
                </a:solidFill>
              </a:rPr>
              <a:t> dāvinājis.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Dieva Dēls par kalpu kļuva, 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C</a:t>
            </a:r>
            <a:r>
              <a:rPr lang="lv-LV" sz="6000" dirty="0">
                <a:solidFill>
                  <a:schemeClr val="bg1"/>
                </a:solidFill>
              </a:rPr>
              <a:t>ieta nāvi, guldīts kapā,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tu piedošanu gūtu 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U</a:t>
            </a:r>
            <a:r>
              <a:rPr lang="lv-LV" sz="6000" dirty="0">
                <a:solidFill>
                  <a:schemeClr val="bg1"/>
                </a:solidFill>
              </a:rPr>
              <a:t>n par Dieva bērnu kļūtu.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Manas lūgšanas, Kungs, dzirdi,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R</a:t>
            </a:r>
            <a:r>
              <a:rPr lang="lv-LV" sz="6000" dirty="0" err="1">
                <a:solidFill>
                  <a:schemeClr val="bg1"/>
                </a:solidFill>
              </a:rPr>
              <a:t>emdē</a:t>
            </a:r>
            <a:r>
              <a:rPr lang="lv-LV" sz="6000" dirty="0">
                <a:solidFill>
                  <a:schemeClr val="bg1"/>
                </a:solidFill>
              </a:rPr>
              <a:t> noskumušo sirdi,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Dzīvu ūdeni tai sniedz(i), 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Savu svētību neliedz(i)!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Kaut es cienīgs baudīt spētu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V</a:t>
            </a:r>
            <a:r>
              <a:rPr lang="lv-LV" sz="6000" dirty="0" err="1">
                <a:solidFill>
                  <a:schemeClr val="bg1"/>
                </a:solidFill>
              </a:rPr>
              <a:t>akarēdienu</a:t>
            </a:r>
            <a:r>
              <a:rPr lang="lv-LV" sz="6000" dirty="0">
                <a:solidFill>
                  <a:schemeClr val="bg1"/>
                </a:solidFill>
              </a:rPr>
              <a:t> </a:t>
            </a:r>
            <a:r>
              <a:rPr lang="lv-LV" sz="6000">
                <a:solidFill>
                  <a:schemeClr val="bg1"/>
                </a:solidFill>
              </a:rPr>
              <a:t>šo svētu!</a:t>
            </a:r>
            <a:endParaRPr lang="lv-LV" sz="6000" dirty="0">
              <a:solidFill>
                <a:schemeClr val="bg1"/>
              </a:solidFill>
            </a:endParaRP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Pieminēdams nāvi Tavu, 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D</a:t>
            </a:r>
            <a:r>
              <a:rPr lang="lv-LV" sz="6000" dirty="0" err="1">
                <a:solidFill>
                  <a:schemeClr val="bg1"/>
                </a:solidFill>
              </a:rPr>
              <a:t>zīvi</a:t>
            </a:r>
            <a:r>
              <a:rPr lang="lv-LV" sz="6000" dirty="0">
                <a:solidFill>
                  <a:schemeClr val="bg1"/>
                </a:solidFill>
              </a:rPr>
              <a:t> nododu Tev savu.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1517</TotalTime>
  <Words>155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528. Lūdzies, dvēsele, pēc spēka!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52</cp:revision>
  <dcterms:created xsi:type="dcterms:W3CDTF">2023-10-06T20:25:52Z</dcterms:created>
  <dcterms:modified xsi:type="dcterms:W3CDTF">2024-03-10T16:22:30Z</dcterms:modified>
</cp:coreProperties>
</file>