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1098" r:id="rId4"/>
    <p:sldId id="563" r:id="rId5"/>
    <p:sldId id="1099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6287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526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Ienāc mūsu vidū, Kungs!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Ienāc mūsu vidū, Kungs,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svētī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ar Savu klātbūtni mūs!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Pateicībā pieņemam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To maizi, ko dod(i) Tu!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Tu pats esi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Mūsu dzīvības maize,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nākusi no Debesīm,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glābtu pasauli.</a:t>
            </a:r>
          </a:p>
        </p:txBody>
      </p:sp>
    </p:spTree>
    <p:extLst>
      <p:ext uri="{BB962C8B-B14F-4D97-AF65-F5344CB8AC3E}">
        <p14:creationId xmlns:p14="http://schemas.microsoft.com/office/powerpoint/2010/main" val="238326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Pieņemot šo upuri,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Mēs pateicamies par vīnu, ko dod;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Neraudzētu, svētu to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 dāvāji kalpojot.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Bezgala dārgās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Tavas asinis plūda.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Nu Tevī ir mums dzīvība </a:t>
            </a:r>
          </a:p>
          <a:p>
            <a:pPr algn="ctr"/>
            <a:r>
              <a:rPr lang="lv-LV" sz="6000">
                <a:solidFill>
                  <a:schemeClr val="bg1"/>
                </a:solidFill>
                <a:cs typeface="Open Sans Light"/>
              </a:rPr>
              <a:t>Un 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mīlestība tā.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25117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1201</TotalTime>
  <Words>94</Words>
  <Application>Microsoft Macintosh PowerPoint</Application>
  <PresentationFormat>Widescreen</PresentationFormat>
  <Paragraphs>21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526. Ienāc mūsu vidū, Kungs!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13</cp:revision>
  <dcterms:created xsi:type="dcterms:W3CDTF">2023-10-06T20:25:52Z</dcterms:created>
  <dcterms:modified xsi:type="dcterms:W3CDTF">2024-03-10T16:17:45Z</dcterms:modified>
</cp:coreProperties>
</file>