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102" r:id="rId2"/>
    <p:sldId id="1098" r:id="rId3"/>
    <p:sldId id="1099" r:id="rId4"/>
    <p:sldId id="1100" r:id="rId5"/>
    <p:sldId id="1101" r:id="rId6"/>
    <p:sldId id="1091" r:id="rId7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526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Tavs Vārds ir Gars un dzīvība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98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Tavs Vārds ir Gars un dzīvība,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To droši zinu es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tādēļ mīlēt vēlos to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No sirds un dvēseles.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Tavs Vārds ir Gars un dzīvība,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Tas sirdij mieru dod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rāda ceļu patieso,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Kas ved uz mūžību.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Tavs Vārds ir Gars un dzīvība,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Tas </a:t>
            </a:r>
            <a:r>
              <a:rPr lang="lv-LV" sz="6000" dirty="0" err="1">
                <a:solidFill>
                  <a:schemeClr val="bg1"/>
                </a:solidFill>
              </a:rPr>
              <a:t>dvēs’lei</a:t>
            </a:r>
            <a:r>
              <a:rPr lang="lv-LV" sz="6000" dirty="0">
                <a:solidFill>
                  <a:schemeClr val="bg1"/>
                </a:solidFill>
              </a:rPr>
              <a:t> spēku dod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Tai cīņai, kas ik dienas mums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Ar sevi jācīna.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Tavs Vārds ir Gars un dzīvība,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Tas prātu apgaro,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Ik dienas palīdz svētoties,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Tas Dieva iedvesmots.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1511</TotalTime>
  <Words>100</Words>
  <Application>Microsoft Macintosh PowerPoint</Application>
  <PresentationFormat>Widescreen</PresentationFormat>
  <Paragraphs>21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526. Tavs Vārds ir Gars un dzīvība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46</cp:revision>
  <dcterms:created xsi:type="dcterms:W3CDTF">2023-10-06T20:25:52Z</dcterms:created>
  <dcterms:modified xsi:type="dcterms:W3CDTF">2024-03-10T16:14:24Z</dcterms:modified>
</cp:coreProperties>
</file>