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093" r:id="rId6"/>
    <p:sldId id="565" r:id="rId7"/>
    <p:sldId id="1094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524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Tavs Vārds man atver Debesis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Tavs Vārds man atver Debesis,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ceļš te vijas gaismā.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Mans Kungs, šai zemes tuksnesī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Kā sargs Tu esi klāt!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acis no bezgalības tālēm to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Katru soli, ko staigāju 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Manu dvēseli žēlastībā Savā Tu sedz,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Tumšā brīdī uz rokām to nes.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Tavs Vārds dod stipru ticību,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miers tad ienāk manī.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Tas ceļš, pa kuru vadi 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 mājām aizvedīs.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acis no bezgalības tālēm to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Katru soli, ko staigāju 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Manu dvēseli žēlastībā Savā Tu sedz,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Tumšā brīdī uz rokām to nes.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Tavs Vārds lej gaismas straumes te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plūst ikvienā sirdī.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Mans Kungs, uz jaunu pasauli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Tu atver Debesis.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acis no bezgalības tālēm to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Katru soli, ko staigāju es.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Manu dvēseli žēlastībā Savā Tu sedz,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Tumšā brīdī uz rokām to nes.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175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524. Tavs Vārds man atver Debesis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2024-03-10T16:13:01Z</dcterms:modified>
</cp:coreProperties>
</file>