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106" r:id="rId2"/>
    <p:sldId id="1098" r:id="rId3"/>
    <p:sldId id="1099" r:id="rId4"/>
    <p:sldId id="1100" r:id="rId5"/>
    <p:sldId id="1101" r:id="rId6"/>
    <p:sldId id="1102" r:id="rId7"/>
    <p:sldId id="1103" r:id="rId8"/>
    <p:sldId id="1104" r:id="rId9"/>
    <p:sldId id="1105" r:id="rId10"/>
    <p:sldId id="109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523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Plūst brīvi kristāldzidrais ūdens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98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Plūst brīvi kristāldzidrais ūdens,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vājo dziedina!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steidzamies pie tā it visi,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Mūs Jēzus aicina.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781953" y="335292"/>
            <a:ext cx="180463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Ak, nāciet visi pie šī ūdens,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Dieva svētā Vārda ūdens!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Izsalkušie pie šī ūdens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Pilnīgi var </a:t>
            </a:r>
            <a:r>
              <a:rPr lang="lv-LV" sz="6000" dirty="0" err="1">
                <a:solidFill>
                  <a:schemeClr val="bg1"/>
                </a:solidFill>
              </a:rPr>
              <a:t>atspirgties</a:t>
            </a:r>
            <a:r>
              <a:rPr lang="lv-LV" sz="60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Cik patīkami ir un labi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Pie viņa kavēties!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Tur gars no visām dzīves rūpēm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Sāk Dievam tuvoties!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781953" y="335292"/>
            <a:ext cx="180463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Ak, nāciet visi pie šī ūdens,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Dieva svētā Vārda ūdens!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Izsalkušie pie šī ūdens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Pilnīgi var </a:t>
            </a:r>
            <a:r>
              <a:rPr lang="lv-LV" sz="6000" dirty="0" err="1">
                <a:solidFill>
                  <a:schemeClr val="bg1"/>
                </a:solidFill>
              </a:rPr>
              <a:t>atspirgties</a:t>
            </a:r>
            <a:r>
              <a:rPr lang="lv-LV" sz="60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Ja grēku nasta ir tik smaga,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 dzīvē pagurt sāc,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Tad tuvojies, kur dzīvais ūdens,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miers nāks dvēselē.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781953" y="335292"/>
            <a:ext cx="180463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Ak, nāciet visi pie šī ūdens,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Dieva svētā Vārda ūdens!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Izsalkušie pie šī ūdens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Pilnīgi var </a:t>
            </a:r>
            <a:r>
              <a:rPr lang="lv-LV" sz="6000" dirty="0" err="1">
                <a:solidFill>
                  <a:schemeClr val="bg1"/>
                </a:solidFill>
              </a:rPr>
              <a:t>atspirgties</a:t>
            </a:r>
            <a:r>
              <a:rPr lang="lv-LV" sz="60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Kas uzvarēs, tik tie reiz baudīs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 </a:t>
            </a:r>
            <a:r>
              <a:rPr lang="lv-LV" sz="6000" dirty="0" err="1">
                <a:solidFill>
                  <a:schemeClr val="bg1"/>
                </a:solidFill>
              </a:rPr>
              <a:t>dzīvīb’s</a:t>
            </a:r>
            <a:r>
              <a:rPr lang="lv-LV" sz="6000" dirty="0">
                <a:solidFill>
                  <a:schemeClr val="bg1"/>
                </a:solidFill>
              </a:rPr>
              <a:t> ūdeni,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plūst no Dieva goda krēsla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nežūst mūžīgi!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781953" y="335292"/>
            <a:ext cx="180463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Ak, nāciet visi pie šī ūdens,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Dieva svētā Vārda ūdens!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Izsalkušie pie šī ūdens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Pilnīgi var </a:t>
            </a:r>
            <a:r>
              <a:rPr lang="lv-LV" sz="6000" dirty="0" err="1">
                <a:solidFill>
                  <a:schemeClr val="bg1"/>
                </a:solidFill>
              </a:rPr>
              <a:t>atspirgties</a:t>
            </a:r>
            <a:r>
              <a:rPr lang="lv-LV" sz="60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1517</TotalTime>
  <Words>190</Words>
  <Application>Microsoft Macintosh PowerPoint</Application>
  <PresentationFormat>Widescreen</PresentationFormat>
  <Paragraphs>41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523. Plūst brīvi kristāldzidrais ūdens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49</cp:revision>
  <dcterms:created xsi:type="dcterms:W3CDTF">2023-10-06T20:25:52Z</dcterms:created>
  <dcterms:modified xsi:type="dcterms:W3CDTF">2024-03-10T16:11:52Z</dcterms:modified>
</cp:coreProperties>
</file>