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iCZ4KhcPIAEQ83J/LRyH+fKh3O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393192" y="3370534"/>
            <a:ext cx="11405616" cy="1759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522. Tavs Vārds ir mūžam svēts un dzīvs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Tavs Vārds ir mūžam svēts un dzīvs,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ūdens tīrs tas plūst.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Tavs Gars kad sirdīm pieskaras,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grēka važas lūst.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tam, kas notiek šeit,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esi klāt!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mēs par Tevi liecinām,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Nāk Tava svētība.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8" y="335292"/>
            <a:ext cx="130035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Tavs Vārds kā svece gaismu lej,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ceļu redzam mēs.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jaunu dienu atvest spēj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Šai tumšai pasaulei.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tam, kas notiek šeit,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esi klāt!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mēs par Tevi liecinām,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Nāk Tava svētība.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8" y="335292"/>
            <a:ext cx="130035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Tavs Vārds lai mūsu sirdī mīt,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Un Gara uguns deg!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Tavs Vārds tik varens, spēcīgs ir,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Ka ļaunais sakauts bēg!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tam, kas notiek šeit,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esi klāt!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mēs par Tevi liecinām,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Nāk Tava svētība.</a:t>
            </a:r>
            <a:endParaRPr/>
          </a:p>
        </p:txBody>
      </p:sp>
      <p:sp>
        <p:nvSpPr>
          <p:cNvPr id="126" name="Google Shape;126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