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jpQdYAbYcveCkqqVqlvvyHYkw5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slide" Target="slides/slide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2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1" name="Google Shape;13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4" name="Google Shape;14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521. No Tava Vārda varam mēs dzīvot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91482" y="335292"/>
            <a:ext cx="1295102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Tava Vārda varam mēs dzīvot,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Tavu Vārdu tālāk iet.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Tavi dzīvie vārdi spēj sargāt,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var tie arī augšāmcelt.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mūsu vārdi tukši ir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glaimojoši ausīs skan,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nāk Tavs Vārds ar gudrību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mūsu sirdi piepilda.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291482" y="335292"/>
            <a:ext cx="1295102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Tava Vārda varam mēs dzīvot,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Tavu Vārdu tālāk iet.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Tavi dzīvie vārdi spēj sargāt,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var tie arī augšāmcelt.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mūsu domas aizmaldās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klejo dzīves virpulī,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dzīvais Vārds mums durvis ver,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brīvi ieplūst Gara spēks.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10291482" y="335292"/>
            <a:ext cx="1295102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Tava Vārda varam mēs dzīvot,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Tavu Vārdu tālāk iet.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Tavi dzīvie vārdi spēj sargāt,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var tie arī augšāmcelt.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mūsu vārdi nespēj dot,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 mierināt, ne atvieglot,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Vārds tad sāpes klusina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aizved Tavā tuvumā.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4" name="Google Shape;134;p8"/>
          <p:cNvSpPr txBox="1"/>
          <p:nvPr/>
        </p:nvSpPr>
        <p:spPr>
          <a:xfrm>
            <a:off x="10291482" y="335292"/>
            <a:ext cx="1295102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8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Tava Vārda varam mēs dzīvot,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Tavu Vārdu tālāk iet.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Tavi dzīvie vārdi spēj sargāt,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var tie arī augšāmcelt.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Ja dzīves elpa izgaist draud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taku ieskauj tumša nakts,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Tavs Vārds dod gaišu cerību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Jau tagad svinēt mūžību.</a:t>
            </a:r>
            <a:endParaRPr/>
          </a:p>
        </p:txBody>
      </p:sp>
      <p:sp>
        <p:nvSpPr>
          <p:cNvPr id="141" name="Google Shape;141;p9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7" name="Google Shape;147;p10"/>
          <p:cNvSpPr txBox="1"/>
          <p:nvPr/>
        </p:nvSpPr>
        <p:spPr>
          <a:xfrm>
            <a:off x="10291482" y="335292"/>
            <a:ext cx="1295102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0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Tava Vārda varam mēs dzīvot,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Tavu Vārdu tālāk iet.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Tavi dzīvie vārdi spēj sargāt,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var tie arī augšāmcelt.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