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L25LbDxdPAO3lLQVw71sd+bLS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520. Mūžīgā Dieva dzīvības vārdi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Mūžīgā Dieva dzīvības vārdi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Patiesu gaismu pasaulei nes.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Viņa Vārdam rūpīgi sekos,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Tos nespēs pievilt tad melu gars.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760688" y="335292"/>
            <a:ext cx="1825896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Brīnišķu gaismu, dievišķu spēku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Vārds sniedz ceļiniekam.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Viņa bruņās pilnīgi tērpjas,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Visur būs droša uzvara tam.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Mūžīgais Vārds, kas dārgāks par zeltu,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Bagātu dara grēcinieku.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viņam īsto Glābēju rāda,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kā var atrast pestīšanu.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760688" y="335292"/>
            <a:ext cx="1825896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Brīnišķu gaismu, dievišķu spēku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Vārds sniedz ceļiniekam.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Viņa bruņās pilnīgi tērpjas,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Visur būs droša uzvara tam.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Klintis lai šķeļas, kalni lai sabrūk,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Tomēr šis Vārds tad spēcīgs vēl būs!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Ikviens, kas grēko, neklausa Viņam,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caur šo Vārdu notiesāts kļūs.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760688" y="335292"/>
            <a:ext cx="1825896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Brīnišķu gaismu, dievišķu spēku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Dzīvības Vārds sniedz ceļiniekam.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Viņa bruņās pilnīgi tērpjas,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Visur būs droša uzvara tam.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