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j3o1RxxL3rBEHL95gPLaLqGwfV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54. Paldies Tev, Kungs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Paldies Tev, Kungs, ar Tavu spēku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plašais Visums izveidots!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Paldies Tev, Kungs, par mīlestību,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devi mums visdārgāko,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devi mums visdārgāko!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gaismu nes un iededz sirdī,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nāci izdziedināt mūs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Jēzus upuri, ko devi,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grēku tumsai pāri plūst,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grēku tumsai pāri plūst.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Paldies Tev, Kungs, ka Tu mūs vadi,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īstais patiesības ceļš!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māci katru grēku atzīt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mīlot daudzreiz piedod vēl,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mīlot daudzreiz piedod vēl</a:t>
            </a: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Paldies Tev, Kungs! To droši zinām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gaidi Tēva mājās mūs.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stiprā ticībā vēl augam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gaidām Tavu nākšanu,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gaidām Tavu nākšanu!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