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Fl9pmhZCNmCQNXs5sHuOxo/c9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425398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518. Manas mātes Bībele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91482" y="335292"/>
            <a:ext cx="1295102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Dārga Grāmata ir man, sena, ilgi lietota,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es atceros tās dienas bērnībā,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Daudzreiz māte lasīja, mani klēpī auklējot,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vēl atmiņā ir viņas maigā balss. 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ir svēta, tā ir dārga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Senā Grāmata, ko mīlot devis Dievs.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Šauro ceļu staigājot, tā kļūst arvien tuvāka,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tā aizvedīs uz mājām godībā.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mīlestības vēsts, kā Viņš bērnus svētīja,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Viņš cieta, mira krustā Golgātā,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Viņš rūpējās par mums, māte teica – manis dēļ,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man acīs klusi nāca asaras.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ir svēta, tā ir dārga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Senā Grāmata, ko mīlot devis Dievs.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Šauro ceļu staigājot, tā kļūst arvien tuvāka,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tā aizvedīs uz mājām godībā.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Nu ir pagājis šis laiks, bet vēl kavējos pie 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Mīļā Grāmata ik dienu pavada.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Dieva gribu meklēju tā, kā māte teica man,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Sirdī dziļi lieku Viņa likumus.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ir svēta, tā ir dārga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Senā Grāmata, ko mīlot devis Dievs.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Šauro ceļu staigājot, tā kļūst arvien tuvāka,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tā aizvedīs uz mājām godībā.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