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106" r:id="rId2"/>
    <p:sldId id="1098" r:id="rId3"/>
    <p:sldId id="1099" r:id="rId4"/>
    <p:sldId id="1100" r:id="rId5"/>
    <p:sldId id="1101" r:id="rId6"/>
    <p:sldId id="1102" r:id="rId7"/>
    <p:sldId id="1103" r:id="rId8"/>
    <p:sldId id="1104" r:id="rId9"/>
    <p:sldId id="1105" r:id="rId10"/>
    <p:sldId id="1091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10/03/2024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517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Kungs Jēzus pats mums sacīja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98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Kungs Jēzus pats mums sacīja,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Rakstos meklējam;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Tur īsto laimi, dzīvību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Mēs visi atrodam.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37134" y="335292"/>
            <a:ext cx="154944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Jo patiesības dārgā pērle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Tur tik krāšņi mirdz;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 meklēt čakli, dedzīgi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steidzas mūsu sirds!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Šie vārdi – gars un dzīvība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Ikkatrai dvēselei,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Tie māca visiem atgriezties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No dzīves grēcīgās.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37134" y="335292"/>
            <a:ext cx="154944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Jo patiesības dārgā pērle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Tur tik krāšņi mirdz;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 meklēt čakli, dedzīgi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steidzas mūsu sirds!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Visjaukākais šai pasaulē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Ir Dievam nodoties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Viņa vārdiem paklausīt,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Tā priekšā zemoties.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37134" y="335292"/>
            <a:ext cx="154944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Jo patiesības dārgā pērle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Tur tik krāšņi mirdz;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 meklēt čakli, dedzīgi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steidzas mūsu sirds!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Kas Viņa vārdiem paklausa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meklēt nenorimst,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Tam dzīve šeit ir svētīga,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Tā sirds no jauna dzimst.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37134" y="335292"/>
            <a:ext cx="154944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Jo patiesības dārgā pērle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Tur tik krāšņi mirdz;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 meklēt čakli, dedzīgi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steidzas mūsu sirds!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1520</TotalTime>
  <Words>170</Words>
  <Application>Microsoft Macintosh PowerPoint</Application>
  <PresentationFormat>Widescreen</PresentationFormat>
  <Paragraphs>41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517. Kungs Jēzus pats mums sacīja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50</cp:revision>
  <dcterms:created xsi:type="dcterms:W3CDTF">2023-10-06T20:25:52Z</dcterms:created>
  <dcterms:modified xsi:type="dcterms:W3CDTF">2024-03-10T16:02:05Z</dcterms:modified>
</cp:coreProperties>
</file>