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563" r:id="rId5"/>
    <p:sldId id="1093" r:id="rId6"/>
    <p:sldId id="565" r:id="rId7"/>
    <p:sldId id="1094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736" y="3328416"/>
            <a:ext cx="11722608" cy="1956816"/>
          </a:xfrm>
        </p:spPr>
        <p:txBody>
          <a:bodyPr>
            <a:no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516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Kā gaismas staru Bībeli man atver!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Kā gaismas staru Bībeli man atver,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Tā nesīs prieku, mieru dvēselei!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Neviena vētra nevar gaismu apslēpt,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Ko Jēzus māca rādīt pasaulei.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Bībeli atver, svētā vēsts lai staro,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Tā mani vadīs ceļā šaurajā!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Katru tās vārdu mīlestība vieno,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Līdz tumsa zudīs gaismā mūžīgā.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Kad dzīvē skumjas, Bībeli man atver,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Kad grēks un bailes sirdi piepilda!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Pasniedz man dārgos Jēzus teiktos vārdus,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Lai redzu to, ka Glābējs tuvumā!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Bībeli atver, svētā vēsts lai staro,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Tā mani vadīs ceļā šaurajā!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Katru tās vārdu mīlestība vieno,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Līdz tumsa zudīs gaismā mūžīgā.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Kā </a:t>
            </a:r>
            <a:r>
              <a:rPr lang="lv-LV" sz="5400">
                <a:solidFill>
                  <a:schemeClr val="bg2"/>
                </a:solidFill>
                <a:cs typeface="Open Sans Light"/>
              </a:rPr>
              <a:t>gaismu ceļā </a:t>
            </a:r>
            <a:r>
              <a:rPr lang="lv-LV" sz="5400" dirty="0">
                <a:solidFill>
                  <a:schemeClr val="bg2"/>
                </a:solidFill>
                <a:cs typeface="Open Sans Light"/>
              </a:rPr>
              <a:t>Bībeli man atver, </a:t>
            </a:r>
          </a:p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Rādi, kā zemes briesmām pāri tikt!</a:t>
            </a:r>
          </a:p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Lai būtu droši, vēlos gaismu satvert</a:t>
            </a:r>
          </a:p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Un uzticoties savus soļus likt.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Bībeli atver, svētā vēsts lai staro,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Tā mani vadīs ceļā šaurajā!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Katru tās vārdu mīlestība vieno,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Līdz tumsa zudīs gaismā mūžīgā.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6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183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516. Kā gaismas staru Bībeli man atver!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2024-03-10T16:00:37Z</dcterms:modified>
</cp:coreProperties>
</file>