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102" r:id="rId2"/>
    <p:sldId id="1098" r:id="rId3"/>
    <p:sldId id="1099" r:id="rId4"/>
    <p:sldId id="1100" r:id="rId5"/>
    <p:sldId id="1091" r:id="rId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515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Cik jauki atskan Jēzus Vārds!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98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Cik jauki atskan Jēzus Vārds,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To gribu klausīties!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Tas cīņās vienmēr stiprina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bēdās mierina.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Šis Vārds ir klints un pamats drošs,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stiprais patvērums.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Tas dārgums mūžam nezūdošs,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Kas dzīvību dod mums.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Ak, Jēzu, Tu mans Labais Gans,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Mans Kungs un Ķēniņš mans!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mana pateicība Tev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slava mūžam skan!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1510</TotalTime>
  <Words>78</Words>
  <Application>Microsoft Macintosh PowerPoint</Application>
  <PresentationFormat>Widescreen</PresentationFormat>
  <Paragraphs>16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515. Cik jauki atskan Jēzus Vārds!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47</cp:revision>
  <dcterms:created xsi:type="dcterms:W3CDTF">2023-10-06T20:25:52Z</dcterms:created>
  <dcterms:modified xsi:type="dcterms:W3CDTF">2024-03-10T15:58:46Z</dcterms:modified>
</cp:coreProperties>
</file>