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1" r:id="rId2"/>
    <p:sldId id="1098" r:id="rId3"/>
    <p:sldId id="1102" r:id="rId4"/>
    <p:sldId id="1099" r:id="rId5"/>
    <p:sldId id="1103" r:id="rId6"/>
    <p:sldId id="1100" r:id="rId7"/>
    <p:sldId id="1104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35419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34847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1861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514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Tā Grāmata, ko Dievs man devis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98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Tā Grāmata, ko Dievs man devis,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Tā manā sirdī mūžam dārga būs.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Ar to Dievs ļaudis ved pie Sevis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rāda, ka Viņš ļoti mīlē mūs.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Tur žēlastības avots plūst </a:t>
            </a:r>
            <a:r>
              <a:rPr lang="lv-LV" sz="6000" dirty="0" err="1">
                <a:solidFill>
                  <a:schemeClr val="bg1"/>
                </a:solidFill>
              </a:rPr>
              <a:t>paties</a:t>
            </a:r>
            <a:r>
              <a:rPr lang="lv-LV" sz="6000" dirty="0">
                <a:solidFill>
                  <a:schemeClr val="bg1"/>
                </a:solidFill>
              </a:rPr>
              <a:t>’,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Sirds tiešām sajūt, ka tur runā Dievs.</a:t>
            </a:r>
          </a:p>
        </p:txBody>
      </p:sp>
    </p:spTree>
    <p:extLst>
      <p:ext uri="{BB962C8B-B14F-4D97-AF65-F5344CB8AC3E}">
        <p14:creationId xmlns:p14="http://schemas.microsoft.com/office/powerpoint/2010/main" val="1928224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Ir gadu simti pagājuši,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Kamēr no tevis Dieva padoms skan.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Ko daudzi gudrie atraduši,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Vai tas spēj </a:t>
            </a:r>
            <a:r>
              <a:rPr lang="lv-LV" sz="6000" dirty="0" err="1">
                <a:solidFill>
                  <a:schemeClr val="bg1"/>
                </a:solidFill>
              </a:rPr>
              <a:t>dvēs’les</a:t>
            </a:r>
            <a:r>
              <a:rPr lang="lv-LV" sz="6000" dirty="0">
                <a:solidFill>
                  <a:schemeClr val="bg1"/>
                </a:solidFill>
              </a:rPr>
              <a:t> mieru dāvāt man?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Tavs dzīvais Vārds, ak, svētā Grāmata,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Ir dārga Debess Tēva dāvana!</a:t>
            </a:r>
          </a:p>
        </p:txBody>
      </p:sp>
    </p:spTree>
    <p:extLst>
      <p:ext uri="{BB962C8B-B14F-4D97-AF65-F5344CB8AC3E}">
        <p14:creationId xmlns:p14="http://schemas.microsoft.com/office/powerpoint/2010/main" val="2727552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Jā, tiešām liela patiesība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svētība no taviem vārdiem nāk,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Bet tikai mana nespēcība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To nesaprot un zemu vērtēt sāk.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Gan cilvēcīgi viņā runā Dievs,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Bet gudrību tik tur var mācīties.</a:t>
            </a:r>
          </a:p>
        </p:txBody>
      </p:sp>
    </p:spTree>
    <p:extLst>
      <p:ext uri="{BB962C8B-B14F-4D97-AF65-F5344CB8AC3E}">
        <p14:creationId xmlns:p14="http://schemas.microsoft.com/office/powerpoint/2010/main" val="1397273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1515</TotalTime>
  <Words>143</Words>
  <Application>Microsoft Macintosh PowerPoint</Application>
  <PresentationFormat>Widescreen</PresentationFormat>
  <Paragraphs>25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514. Tā Grāmata, ko Dievs man devis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47</cp:revision>
  <dcterms:created xsi:type="dcterms:W3CDTF">2023-10-06T20:25:52Z</dcterms:created>
  <dcterms:modified xsi:type="dcterms:W3CDTF">2024-03-10T15:57:11Z</dcterms:modified>
</cp:coreProperties>
</file>