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SjvayyLNyKCnvWLg943FNTfxH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513. Grāmatu Grāmata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Grāmatu Grāmata dota ir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par Jēzu lai izlasītu.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tikai gaida, kad atvērsim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Saņemsim spēku un palīdzību.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Dažādus cilvēkus satiekam tur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varam mācīties, ņemt gudrību.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visvarens, un Viņš mūsu Tēvs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Tāpat kā cilvēkiem no senatnes.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jā, Jēzus ir visdārgākais,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Pasaulei cerību atnesa Viņš.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Glābējs ik cilvēku tik ļoti mīl!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krusta nāves Viņš uzcēlās dzīvs.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Grāmatu Grāmatā ir labā vēsts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Tēva māj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m, kur tiksimies mēs.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 un Brāli, nu sekosim Tev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krāšņo godību reiz nākotnē!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