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iOWxZ4497EWRTulMKTfQZRzxyA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512. Kam Dieva Vārds ir mīļš un dārgs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 Dieva Vārds ir mīļš un dārgs,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vadīts tiek no Gara,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 sirdij tuvs ir Kristus darbs,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Viņa prātu dara.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058400" y="335292"/>
            <a:ext cx="15281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tādēļ agrā jaunībā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Dieva Gars mūs vada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ļaudīm gaismu tumsībā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mūsu dzīve rāda!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dzīvā Dieva ļaudis nāk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visām zemes malām,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Viņa Vārdu atzīt sāk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tālām jūras salām.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058400" y="335292"/>
            <a:ext cx="15281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tādēļ agrā jaunībā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Dieva Gars mūs vada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ļaudīm gaismu tumsībā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mūsu dzīve rāda!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Šis Vārds no Dieva mums ir dots,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to lai vērā liekam!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Tev, Pestītājam, slava, gods,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Tevī glābti tiekam!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058400" y="335292"/>
            <a:ext cx="15281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tādēļ agrā jaunībā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Dieva Gars mūs vada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ļaudīm gaismu tumsībā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mūsu dzīve rāda!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