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Ak, dārgais Vārds!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7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dārgais Vārds, ak, Dieva Vārds!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dari bagātu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To, kas arvien pie tevis nāk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Ar sirdi slāpstošu.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Ar tevi nevar mēroties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 zelts, ne dimanti,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Pret tavu lielo vērtību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visai niecīgi.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dārgais Vārds, ak, mīļais Vārds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Priekš bēdu pilnas sirds!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dvēselei liec ieraudzīt,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Kur jaukais mērķis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Kad sāpju pilns un noguris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Še pakrīt ceļinieks,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Tavs balzams to tad spirdzina,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viņam rodas spēks.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dārgais Vārds, ak, svētais Vārds!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Bez tevis dzīvība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tumša nakts bez cerības,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Bez gaismas stariņa.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Tu dzīves ceļu apgaismo,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Tavs spožums neviļ mūs,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grūtākajā nestundā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vadonis mums būs.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146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511. Ak, dārgais Vārds!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50</cp:revision>
  <dcterms:created xsi:type="dcterms:W3CDTF">2023-10-06T20:25:52Z</dcterms:created>
  <dcterms:modified xsi:type="dcterms:W3CDTF">2024-03-10T15:51:44Z</dcterms:modified>
</cp:coreProperties>
</file>