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510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Skaņās brīnišķās maigi skan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3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Skaņās brīnišķās maigi skan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Vienmēr klausīties patīk man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Kā tas sirdi man silda,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Svētām jūtām pilda.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Brīnišķais Vārds, mīlīgais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Brīnišķais Vārds, mīlīgais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Laimi mūžīgu apsola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Katru atgriezties aicina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Vienmēr skubina tevi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Dzīvot svētu dzīvi.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Brīnišķais Vārds, mīlīgais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Brīnišķais Vārds, mīlīgais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Tevi mūžam es mīlēšu,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Tevi priecīgs es lasīšu,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Sirdi jaunu tas rada,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Īstā ceļā vada.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54343" y="335292"/>
            <a:ext cx="1332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Brīnišķais Vārds, mīlīgais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Brīnišķais Vārds, mīlīgais Vārds,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Dzīvības jaukais Vārds!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1526</TotalTime>
  <Words>153</Words>
  <Application>Microsoft Macintosh PowerPoint</Application>
  <PresentationFormat>Widescreen</PresentationFormat>
  <Paragraphs>37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510. Skaņās brīnišķās maigi skan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53</cp:revision>
  <dcterms:created xsi:type="dcterms:W3CDTF">2023-10-06T20:25:52Z</dcterms:created>
  <dcterms:modified xsi:type="dcterms:W3CDTF">2024-03-10T15:50:20Z</dcterms:modified>
</cp:coreProperties>
</file>