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LJDZYMZ+xrwVafJIZ7AB0NHRg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25761" y="3452830"/>
            <a:ext cx="10377054" cy="1731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51. Es Tev pateicos, ka Tu svētī mūs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Es Tev pateicos, ka Tu svētī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Katra lūgšana sadzirdēta būs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Acīm neredzams spēks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ik dienas uz rokām nes.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cik brīnišķīgs 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 pateicos, ka Tu neaizej,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plūstošu mīlestību lej.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 pār sirdīm lai nāk,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žēlastība tās klāj.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cik brīnišķīgs Tu!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 pateicos, ka Tu redzi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aust gaisma vai vakarblāzma tumst.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kā palīgs un draugs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Dziļā sirsnībā katru skauj.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cik brīnišķīgs Tu!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