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00" r:id="rId2"/>
    <p:sldId id="1098" r:id="rId3"/>
    <p:sldId id="1099" r:id="rId4"/>
    <p:sldId id="1091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509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Manai tautai ir spēks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9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Manai tautai ir spēks,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Dzīvs un varens.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tauta – tā slavēt prot.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tauta, šai pasaulē ejot,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Dievam mūžīgam godu dod.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Jēzu, tā ir Tava tauta,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virs zemes Tevi lūdz!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Vieno darbam mūsu sirdis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mūs vadi </a:t>
            </a:r>
            <a:r>
              <a:rPr lang="lv-LV" sz="6000" dirty="0" err="1">
                <a:solidFill>
                  <a:schemeClr val="bg1"/>
                </a:solidFill>
              </a:rPr>
              <a:t>Tēvmājās</a:t>
            </a:r>
            <a:r>
              <a:rPr lang="lv-LV" sz="60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</TotalTime>
  <Words>56</Words>
  <Application>Microsoft Macintosh PowerPoint</Application>
  <PresentationFormat>Widescreen</PresentationFormat>
  <Paragraphs>10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509. Manai tautai ir spēks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2024-03-10T15:48:19Z</dcterms:modified>
</cp:coreProperties>
</file>