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guIpUiog54sDWBF2/liv9m1Ll/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508. Nāc(i), Kungs Jēzu!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Nāc(i), Kungs Jēzu,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bērnu draudzē,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Sirdī ikvienā Gara augļus audzē;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Dzīvē lai visur Tev par godu 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gaismu nesam!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mums dod(i),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baušļiem klausām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Patiesā, brīvā mīlestības garā;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Taisnības cīņā izturīgi 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dzīves galam!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Dedzību svētu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sirdīs dēsti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Ļaudīm nest dārgo žēlastības vēsti;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Tevi gaidām vienmēr garā modri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mieru sirdī!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