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cQDnsyMasrtfgUZW7PoqJakbAZ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507. Zemi tumsība kā apsegs klāj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Zemi tumsība kā apsegs klāj,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Ļaunā mākoņi ietin cilvēkus,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pār draudzi Kunga godība celsies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Pāri spoži mirdzoša,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Tautas uz Viņa gaismu nāks.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celies, topi gaiša tu,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nāk pār tevi Kunga godība!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celies, topi gaiša tu!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ir pasaules gaisma mums.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Kristus gaisma ir tagad starp mums,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Arvien spožāku sirdī liesmu dedz.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Dzīvais Vārds mūs dara vienotus,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mēs patiesībā staigātu,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Gaismā un mierā dzīvotu.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celies, topi gaiša tu,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nāk pār tevi Kunga godība!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celies, topi gaiša tu!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ir pasaules gaisma mums.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mūs Dieva Gars pamodina,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Zemes tumsībā cerību dod!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Drīzi atnāks Kristus valstība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Dieva mūžīgajā rītausmā,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Tajā būs gaismas pilnība.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celies, topi gaiša tu,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nāk pār tevi Kunga godība!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celies, topi gaiša tu!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Jēzus ir pasaules gaisma mums.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