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1097" r:id="rId2"/>
    <p:sldId id="1088" r:id="rId3"/>
    <p:sldId id="1098" r:id="rId4"/>
    <p:sldId id="534" r:id="rId5"/>
    <p:sldId id="563" r:id="rId6"/>
    <p:sldId id="565" r:id="rId7"/>
    <p:sldId id="1099" r:id="rId8"/>
    <p:sldId id="567" r:id="rId9"/>
    <p:sldId id="1100" r:id="rId10"/>
    <p:sldId id="1103" r:id="rId11"/>
    <p:sldId id="1101" r:id="rId12"/>
    <p:sldId id="1102" r:id="rId13"/>
    <p:sldId id="1104" r:id="rId14"/>
    <p:sldId id="1091" r:id="rId15"/>
  </p:sldIdLst>
  <p:sldSz cx="12192000" cy="6858000"/>
  <p:notesSz cx="6858000" cy="9144000"/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59"/>
    <p:restoredTop sz="96012"/>
  </p:normalViewPr>
  <p:slideViewPr>
    <p:cSldViewPr snapToGrid="0">
      <p:cViewPr varScale="1">
        <p:scale>
          <a:sx n="117" d="100"/>
          <a:sy n="117" d="100"/>
        </p:scale>
        <p:origin x="2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454701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25982"/>
            <a:ext cx="12192000" cy="1096818"/>
          </a:xfrm>
        </p:spPr>
        <p:txBody>
          <a:bodyPr/>
          <a:lstStyle/>
          <a:p>
            <a:r>
              <a:rPr lang="lv-LV" b="1" dirty="0">
                <a:solidFill>
                  <a:schemeClr val="bg2"/>
                </a:solidFill>
              </a:rPr>
              <a:t>506</a:t>
            </a:r>
            <a:r>
              <a:rPr lang="en-LV" b="1" dirty="0">
                <a:solidFill>
                  <a:schemeClr val="bg2"/>
                </a:solidFill>
              </a:rPr>
              <a:t>.</a:t>
            </a:r>
            <a:r>
              <a:rPr lang="lv-LV" b="1" dirty="0">
                <a:solidFill>
                  <a:schemeClr val="bg2"/>
                </a:solidFill>
              </a:rPr>
              <a:t> Uzcel Savu valstību!</a:t>
            </a:r>
            <a:r>
              <a:rPr lang="en-LV" b="1" dirty="0">
                <a:solidFill>
                  <a:schemeClr val="bg2"/>
                </a:solidFill>
              </a:rPr>
              <a:t> 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25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6" name="Rectangle 1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Pirms zemes radīšanas darbiem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Bija nodoms draudzi celt,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No visām zemes tautām, ciltīm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Kopā vienotiem būt.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6" name="Rectangle 1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Tai pamats Kristus – stiprā Klints.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Šis dārgais noslēpums,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Kas daudzām paaudzēm </a:t>
            </a:r>
            <a:r>
              <a:rPr lang="lv-LV" sz="6000" dirty="0" err="1">
                <a:solidFill>
                  <a:schemeClr val="bg1"/>
                </a:solidFill>
                <a:cs typeface="Open Sans Light"/>
              </a:rPr>
              <a:t>bij</a:t>
            </a:r>
            <a:r>
              <a:rPr lang="lv-LV" sz="6000" dirty="0">
                <a:solidFill>
                  <a:schemeClr val="bg1"/>
                </a:solidFill>
                <a:cs typeface="Open Sans Light"/>
              </a:rPr>
              <a:t>’ apslēpts,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Nu saredzams ir mums.</a:t>
            </a:r>
          </a:p>
        </p:txBody>
      </p:sp>
    </p:spTree>
    <p:extLst>
      <p:ext uri="{BB962C8B-B14F-4D97-AF65-F5344CB8AC3E}">
        <p14:creationId xmlns:p14="http://schemas.microsoft.com/office/powerpoint/2010/main" val="704945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Uzcel Savu valstību,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Kungs, lai draudze vienota,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Lai Tavs Gars liek sirdīm liesmot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Un Tavs prāts lai notiek šeit!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Lai atnāk Tava valstība!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677384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Lai vārdi, darbi liecinātu,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Ka mēs Viņu meklējam,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Lai sirds mums pārveidota kļūst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Viņa žēlastībā!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2.</a:t>
            </a:r>
          </a:p>
        </p:txBody>
      </p:sp>
    </p:spTree>
    <p:extLst>
      <p:ext uri="{BB962C8B-B14F-4D97-AF65-F5344CB8AC3E}">
        <p14:creationId xmlns:p14="http://schemas.microsoft.com/office/powerpoint/2010/main" val="2430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lv-LV" sz="6000" dirty="0">
                <a:solidFill>
                  <a:schemeClr val="bg2"/>
                </a:solidFill>
                <a:cs typeface="Open Sans Light"/>
              </a:rPr>
              <a:t>Lai draudze mīlestībā aug</a:t>
            </a:r>
          </a:p>
          <a:p>
            <a:pPr algn="ctr"/>
            <a:r>
              <a:rPr lang="lv-LV" sz="6000" dirty="0">
                <a:solidFill>
                  <a:schemeClr val="bg2"/>
                </a:solidFill>
                <a:cs typeface="Open Sans Light"/>
              </a:rPr>
              <a:t>Un piedošanu gūst, </a:t>
            </a:r>
          </a:p>
          <a:p>
            <a:pPr algn="ctr"/>
            <a:r>
              <a:rPr lang="lv-LV" sz="6000" dirty="0">
                <a:solidFill>
                  <a:schemeClr val="bg2"/>
                </a:solidFill>
                <a:cs typeface="Open Sans Light"/>
              </a:rPr>
              <a:t>Lai pāri cilvēcīgām kļūdām</a:t>
            </a:r>
          </a:p>
          <a:p>
            <a:pPr algn="ctr"/>
            <a:r>
              <a:rPr lang="lv-LV" sz="6000" dirty="0">
                <a:solidFill>
                  <a:schemeClr val="bg2"/>
                </a:solidFill>
                <a:cs typeface="Open Sans Light"/>
              </a:rPr>
              <a:t>Ir redzams Dieva plāns!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2.</a:t>
            </a:r>
          </a:p>
        </p:txBody>
      </p:sp>
    </p:spTree>
    <p:extLst>
      <p:ext uri="{BB962C8B-B14F-4D97-AF65-F5344CB8AC3E}">
        <p14:creationId xmlns:p14="http://schemas.microsoft.com/office/powerpoint/2010/main" val="4132890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Uzcel Savu valstību,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Kungs, lai draudze vienota,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Lai Tavs Gars liek sirdīm liesmot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Un Tavs prāts lai notiek šeit!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Lai atnāk Tava valstība!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635544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Līdz beidzot parādīsies Kristus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Un kā līgavainis nāks,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Bet Viņa līgava būs draudze,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Skaisti izgreznota.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3.</a:t>
            </a:r>
          </a:p>
        </p:txBody>
      </p:sp>
    </p:spTree>
    <p:extLst>
      <p:ext uri="{BB962C8B-B14F-4D97-AF65-F5344CB8AC3E}">
        <p14:creationId xmlns:p14="http://schemas.microsoft.com/office/powerpoint/2010/main" val="1337712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Kas paliek uzticīgs un mīl,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Ir drošs tā liktenis,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Jo Dievs ir Dēlu upurējis,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Mūs mūžam izglābis.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3.</a:t>
            </a:r>
          </a:p>
        </p:txBody>
      </p:sp>
    </p:spTree>
    <p:extLst>
      <p:ext uri="{BB962C8B-B14F-4D97-AF65-F5344CB8AC3E}">
        <p14:creationId xmlns:p14="http://schemas.microsoft.com/office/powerpoint/2010/main" val="4215912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Uzcel Savu valstību,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Kungs, lai draudze vienota,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Lai Tavs Gars liek sirdīm liesmot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Un Tavs prāts lai notiek šeit!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Lai atnāk Tava valstība!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976480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Lai ātrāk ataust līksmā diena,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Atnāc, Kungs, pavisam drīz,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Lai vari atgūt Savus bērnus,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Ņemt uz godību līdz!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4.</a:t>
            </a:r>
          </a:p>
        </p:txBody>
      </p:sp>
    </p:spTree>
    <p:extLst>
      <p:ext uri="{BB962C8B-B14F-4D97-AF65-F5344CB8AC3E}">
        <p14:creationId xmlns:p14="http://schemas.microsoft.com/office/powerpoint/2010/main" val="3577177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Lai izklīst zemes tumšā nakts,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Lai saule mūžam spīd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Pār Tavu valstību un ļaudīm,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Ko Tu reiz izglābi!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4.</a:t>
            </a:r>
          </a:p>
        </p:txBody>
      </p:sp>
    </p:spTree>
    <p:extLst>
      <p:ext uri="{BB962C8B-B14F-4D97-AF65-F5344CB8AC3E}">
        <p14:creationId xmlns:p14="http://schemas.microsoft.com/office/powerpoint/2010/main" val="20024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Uzcel Savu valstību,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Kungs, lai draudze vienota,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Lai </a:t>
            </a:r>
            <a:r>
              <a:rPr lang="lv-LV" sz="6000">
                <a:solidFill>
                  <a:schemeClr val="bg1"/>
                </a:solidFill>
                <a:cs typeface="Open Sans Light"/>
              </a:rPr>
              <a:t>Tavs Gars </a:t>
            </a:r>
            <a:r>
              <a:rPr lang="lv-LV" sz="6000" dirty="0">
                <a:solidFill>
                  <a:schemeClr val="bg1"/>
                </a:solidFill>
                <a:cs typeface="Open Sans Light"/>
              </a:rPr>
              <a:t>liek sirdīm liesmot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Un Tavs prāts lai notiek šeit!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Lai atnāk Tava valstība!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130389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1209</TotalTime>
  <Words>304</Words>
  <Application>Microsoft Macintosh PowerPoint</Application>
  <PresentationFormat>Widescreen</PresentationFormat>
  <Paragraphs>65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Open Sans Light</vt:lpstr>
      <vt:lpstr>Office Theme</vt:lpstr>
      <vt:lpstr>506. Uzcel Savu valstību!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14</cp:revision>
  <dcterms:created xsi:type="dcterms:W3CDTF">2023-10-06T20:25:52Z</dcterms:created>
  <dcterms:modified xsi:type="dcterms:W3CDTF">2024-03-10T14:03:19Z</dcterms:modified>
</cp:coreProperties>
</file>