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3vWkGYPWKwT0W0Bo3XYKvxHF1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505. Jēzu, vadi draudzi pats!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vadi draudzi pats,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Esi Glābējs, Kung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un Gans!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Pasaulē un tumsībā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ir gaisma degoša.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Jaunu dzīvību tai dod,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Uzturi un šķīstī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Māci mīlēt sirsnīgi,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lūdzam – uzklausi!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Drīz Tu nāksi godībā.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Brīnumaini izglābta,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Tava tauta gavilēs,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Mūžībā tā pastāvēs.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