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1097" r:id="rId2"/>
    <p:sldId id="1088" r:id="rId3"/>
    <p:sldId id="563" r:id="rId4"/>
    <p:sldId id="1091" r:id="rId5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504</a:t>
            </a:r>
            <a:r>
              <a:rPr lang="en-LV" b="1" dirty="0">
                <a:solidFill>
                  <a:schemeClr val="bg2"/>
                </a:solidFill>
              </a:rPr>
              <a:t>.</a:t>
            </a:r>
            <a:r>
              <a:rPr lang="lv-LV" b="1" dirty="0">
                <a:solidFill>
                  <a:schemeClr val="bg2"/>
                </a:solidFill>
              </a:rPr>
              <a:t> Lai mūsu vidū ir mīlestība!</a:t>
            </a:r>
            <a:r>
              <a:rPr lang="en-LV" b="1" dirty="0">
                <a:solidFill>
                  <a:schemeClr val="bg2"/>
                </a:solidFill>
              </a:rPr>
              <a:t> 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mūsu vidū te nonāk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Dievišķa mīlestība,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mūsu acīs tā atmirdz,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Mūs atkal iedvesmo tā!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Kungs, lai pie Tevis nāk daudzi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Dievišķā sadraudzībā,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nāk </a:t>
            </a:r>
            <a:r>
              <a:rPr lang="lv-LV" sz="6000">
                <a:solidFill>
                  <a:schemeClr val="bg1"/>
                </a:solidFill>
                <a:cs typeface="Open Sans Light"/>
              </a:rPr>
              <a:t>Tavs Gars 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mūsu vidū –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Mīlestība!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1189</TotalTime>
  <Words>46</Words>
  <Application>Microsoft Macintosh PowerPoint</Application>
  <PresentationFormat>Widescreen</PresentationFormat>
  <Paragraphs>9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Open Sans Light</vt:lpstr>
      <vt:lpstr>Office Theme</vt:lpstr>
      <vt:lpstr>504. Lai mūsu vidū ir mīlestība!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11</cp:revision>
  <dcterms:created xsi:type="dcterms:W3CDTF">2023-10-06T20:25:52Z</dcterms:created>
  <dcterms:modified xsi:type="dcterms:W3CDTF">2024-03-10T13:59:10Z</dcterms:modified>
</cp:coreProperties>
</file>