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503</a:t>
            </a:r>
            <a:r>
              <a:rPr lang="en-LV" b="1" dirty="0">
                <a:solidFill>
                  <a:schemeClr val="bg2"/>
                </a:solidFill>
              </a:rPr>
              <a:t>.</a:t>
            </a:r>
            <a:r>
              <a:rPr lang="lv-LV" b="1" dirty="0">
                <a:solidFill>
                  <a:schemeClr val="bg2"/>
                </a:solidFill>
              </a:rPr>
              <a:t> Ir Dieva draudze celta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23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Ir Dieva draudze celta</a:t>
            </a:r>
          </a:p>
          <a:p>
            <a:pPr algn="ctr"/>
            <a:r>
              <a:rPr lang="lv-LV" sz="6000">
                <a:solidFill>
                  <a:schemeClr val="bg1"/>
                </a:solidFill>
              </a:rPr>
              <a:t>Uz drošas, </a:t>
            </a:r>
            <a:r>
              <a:rPr lang="lv-LV" sz="6000" dirty="0">
                <a:solidFill>
                  <a:schemeClr val="bg1"/>
                </a:solidFill>
              </a:rPr>
              <a:t>stipras klints.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Kā pilsēta no zelta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Tā zemes tumsā mirdz.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Kaut vētras apkārt trako,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Tā mūžam pastāvēs,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Jo stiprais Dieva pamats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It visu izturēs.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Šī klints ir Jēzus Kristus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Viņa svētais Vārds,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vakar, šodien, mūžam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Ir ļauna neaizskarts,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Jo krusta nāves nopelns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lielais upuris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Uz mūžu mūžiem vēstī,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Kā Dievs ir mīlējis.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Vēl šodien Dieva draudzi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Nes Jēzus – stiprā Klints,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Tur patverties var droši</a:t>
            </a:r>
          </a:p>
          <a:p>
            <a:pPr algn="ctr"/>
            <a:r>
              <a:rPr lang="lv-LV" sz="6000" dirty="0" err="1">
                <a:solidFill>
                  <a:schemeClr val="bg1"/>
                </a:solidFill>
              </a:rPr>
              <a:t>Ikkatr</a:t>
            </a:r>
            <a:r>
              <a:rPr lang="lv-LV" sz="6000" dirty="0">
                <a:solidFill>
                  <a:schemeClr val="bg1"/>
                </a:solidFill>
              </a:rPr>
              <a:t>(i)s ceļinieks.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Kaut daudz vēl ienaidnieku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Pret klinti cīnīsies,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Tā pastāvēs, jo viņu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Ir uzcēlis pats Dievs.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1513</TotalTime>
  <Words>130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503. Ir Dieva draudze celta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49</cp:revision>
  <dcterms:created xsi:type="dcterms:W3CDTF">2023-10-06T20:25:52Z</dcterms:created>
  <dcterms:modified xsi:type="dcterms:W3CDTF">2024-03-10T13:58:42Z</dcterms:modified>
</cp:coreProperties>
</file>