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563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502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Jēzu, Tu, kas mūs mīlējis</a:t>
            </a:r>
            <a:r>
              <a:rPr lang="en-LV" b="1" dirty="0">
                <a:solidFill>
                  <a:schemeClr val="bg2"/>
                </a:solidFill>
              </a:rPr>
              <a:t> 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Jēzu, Tu, kas mūs mīlējis tik ļoti,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Māci mums vienam otru mīlēt tā: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Lai vienmēr piedot, panest, saprast spētu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Mēs viens otru un pat ienaidnieku!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Jēzu, dedz mūsu sirdī tādu liesmu,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Kas mūs šeit visus </a:t>
            </a:r>
            <a:r>
              <a:rPr lang="lv-LV" sz="5600">
                <a:solidFill>
                  <a:schemeClr val="bg1"/>
                </a:solidFill>
                <a:cs typeface="Open Sans Light"/>
              </a:rPr>
              <a:t>Tevī vienotu,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Lai vienmēr piedot, panest, saprast spētu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Mēs viens otru un pat ienaidnieku!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75</Words>
  <Application>Microsoft Macintosh PowerPoint</Application>
  <PresentationFormat>Widescreen</PresentationFormat>
  <Paragraphs>11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502. Jēzu, Tu, kas mūs mīlējis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2024-03-10T13:57:15Z</dcterms:modified>
</cp:coreProperties>
</file>