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FUjSrBNOMCLcbM24x6JaEjZwH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501. Ak, Debess Tēvs!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Debess Tēvs, jel palīdzi,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varam mīlēt sirsnīgi,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Taviem bērniem pasaulē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viena sirds un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vēsele!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vienā prātā paliekam,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Viens otru mīļi panesam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vienas miesas locekļi,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kopā dzīvo mūžīgi!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viens pats Dievs ir visiem mums,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Viens Pestītājs un patvērums,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Viens Gars un viena ticība,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Viens ceļš un viena cerība.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