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8" roundtripDataSignature="AMtx7mj3uzIsAzFcAQ2YMMkE/QiIPa1j7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customschemas.google.com/relationships/presentationmetadata" Target="meta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50. Es pateicos Tev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pateicos Tev, Kungs, Tu mans Dievs!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Tevī sirds mana cerību rod.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pateicos Tev, Kungs, Tu mans Dievs!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Ticību Tu un mīlestību dod.</a:t>
            </a:r>
            <a:endParaRPr/>
          </a:p>
        </p:txBody>
      </p:sp>
      <p:sp>
        <p:nvSpPr>
          <p:cNvPr id="95" name="Google Shape;95;p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1" name="Google Shape;101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3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Atdevi kādreiz Tu Golgātā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Dzīvību par visiem mums.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Mīlestības citur tādas nav,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to Tev pateicos!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Es pateicos Tev, Kungs, Tu mans Dievs!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Tevī sirds mana cerību rod.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Es pateicos Tev, Kungs, Tu mans Dievs!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Ticību Tu un mīlestību dod.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Staigājot ceļu šo pasaulē,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Daudzi netic Glābējam.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Spēku dod man Tevi atklāt, Dievs,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Tevi liecināt!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Es pateicos Tev, Kungs, Tu mans Dievs!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Tevī sirds mana cerību rod.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Es pateicos Tev, Kungs, Tu mans Dievs!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Ticību Tu un mīlestību dod.</a:t>
            </a:r>
            <a:endParaRPr/>
          </a:p>
        </p:txBody>
      </p:sp>
      <p:sp>
        <p:nvSpPr>
          <p:cNvPr id="120" name="Google Shape;120;p6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Mūžībā godībā stāvēšu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Reiz pie Tava troņa es.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Kā gan man Tev pateikties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Par visu, Tevi godināt?</a:t>
            </a:r>
            <a:endParaRPr/>
          </a:p>
        </p:txBody>
      </p:sp>
      <p:sp>
        <p:nvSpPr>
          <p:cNvPr id="126" name="Google Shape;126;p7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Es pateicos Tev, Kungs, Tu mans Dievs!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Tevī sirds mana cerību rod.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Es pateicos Tev, Kungs, Tu mans Dievs!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Ticību Tu un mīlestību dod.</a:t>
            </a:r>
            <a:endParaRPr/>
          </a:p>
        </p:txBody>
      </p:sp>
      <p:sp>
        <p:nvSpPr>
          <p:cNvPr id="132" name="Google Shape;132;p8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