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2" roundtripDataSignature="AMtx7mhrHnE0MQ8RMhchUEtrkiEevvYW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2" Type="http://customschemas.google.com/relationships/presentationmetadata" Target="metadata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"/>
          <p:cNvSpPr txBox="1"/>
          <p:nvPr>
            <p:ph type="ctrTitle"/>
          </p:nvPr>
        </p:nvSpPr>
        <p:spPr>
          <a:xfrm>
            <a:off x="1523802" y="1122363"/>
            <a:ext cx="914281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 txBox="1"/>
          <p:nvPr>
            <p:ph idx="1" type="subTitle"/>
          </p:nvPr>
        </p:nvSpPr>
        <p:spPr>
          <a:xfrm>
            <a:off x="1523802" y="3602038"/>
            <a:ext cx="914281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" name="Google Shape;23;p9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0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/>
          <p:nvPr>
            <p:ph type="title"/>
          </p:nvPr>
        </p:nvSpPr>
        <p:spPr>
          <a:xfrm>
            <a:off x="831742" y="1709739"/>
            <a:ext cx="10514231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999"/>
              <a:buFont typeface="Calibri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1"/>
          <p:cNvSpPr txBox="1"/>
          <p:nvPr>
            <p:ph idx="1" type="body"/>
          </p:nvPr>
        </p:nvSpPr>
        <p:spPr>
          <a:xfrm>
            <a:off x="831742" y="4589464"/>
            <a:ext cx="10514231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11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2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1" type="body"/>
          </p:nvPr>
        </p:nvSpPr>
        <p:spPr>
          <a:xfrm>
            <a:off x="838091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2" type="body"/>
          </p:nvPr>
        </p:nvSpPr>
        <p:spPr>
          <a:xfrm>
            <a:off x="6171396" y="1825625"/>
            <a:ext cx="5180926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3"/>
          <p:cNvSpPr txBox="1"/>
          <p:nvPr>
            <p:ph type="title"/>
          </p:nvPr>
        </p:nvSpPr>
        <p:spPr>
          <a:xfrm>
            <a:off x="839679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" type="body"/>
          </p:nvPr>
        </p:nvSpPr>
        <p:spPr>
          <a:xfrm>
            <a:off x="839679" y="1681163"/>
            <a:ext cx="51571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3"/>
          <p:cNvSpPr txBox="1"/>
          <p:nvPr>
            <p:ph idx="2" type="body"/>
          </p:nvPr>
        </p:nvSpPr>
        <p:spPr>
          <a:xfrm>
            <a:off x="839679" y="2505075"/>
            <a:ext cx="51571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3" type="body"/>
          </p:nvPr>
        </p:nvSpPr>
        <p:spPr>
          <a:xfrm>
            <a:off x="6171397" y="1681163"/>
            <a:ext cx="5182513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3"/>
          <p:cNvSpPr txBox="1"/>
          <p:nvPr>
            <p:ph idx="4" type="body"/>
          </p:nvPr>
        </p:nvSpPr>
        <p:spPr>
          <a:xfrm>
            <a:off x="6171397" y="2505075"/>
            <a:ext cx="5182513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679" y="457200"/>
            <a:ext cx="393172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2513" y="987426"/>
            <a:ext cx="6171397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679" y="2057400"/>
            <a:ext cx="393172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19538" y="-1255821"/>
            <a:ext cx="4351338" cy="10514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2124" y="1956765"/>
            <a:ext cx="5811838" cy="262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8819" y="-595602"/>
            <a:ext cx="5811838" cy="7733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22598" y="3429000"/>
            <a:ext cx="10971372" cy="1152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 sz="6000"/>
              <a:t>5. Es slavēšu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-1" y="1074510"/>
            <a:ext cx="121905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slavēšu, es slavēšu </a:t>
            </a:r>
            <a:endParaRPr b="0" i="0" sz="5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Kungu vienumēr.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Arvien Viņa </a:t>
            </a:r>
            <a:r>
              <a:rPr lang="en-US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ārds būs manā mutē.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Kunga </a:t>
            </a:r>
            <a:r>
              <a:rPr lang="en-US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ārds ir dzīvs,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Kunga </a:t>
            </a:r>
            <a:r>
              <a:rPr lang="en-US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ārds ir dzīvs,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svētīgs cilvēks, kas pie Viņa tveras.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997839"/>
            <a:ext cx="12190413" cy="187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varens Kungs pār visiem ķēniņiem,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vārds būs augsti slavēts mūžam!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074510"/>
            <a:ext cx="12190500" cy="544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godāšu, es godāšu </a:t>
            </a:r>
            <a:endParaRPr b="0" i="0" sz="5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Kungu vienumēr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nesīšu Viņa augsto vārdu.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žēlīgs Kristus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žēlīgs Kristus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svētīgs cilvēks, kas pie Viņa tveras.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997839"/>
            <a:ext cx="12190413" cy="187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Ak, varens Kungs pār visiem ķēniņiem,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Calibri"/>
              <a:buNone/>
            </a:pPr>
            <a:r>
              <a:rPr b="0" i="0" lang="en-US" sz="5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Viņa vārds būs augsti slavēts mūžam!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ēma">
  <a:themeElements>
    <a:clrScheme name="Iestād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2017-08-11T19:42:07Z</dcterms:created>
  <dc:creator>Inga</dc:creator>
</cp:coreProperties>
</file>